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77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8" r:id="rId13"/>
    <p:sldId id="269" r:id="rId14"/>
    <p:sldId id="279" r:id="rId15"/>
    <p:sldId id="280" r:id="rId16"/>
    <p:sldId id="281" r:id="rId17"/>
    <p:sldId id="273" r:id="rId18"/>
    <p:sldId id="272" r:id="rId19"/>
    <p:sldId id="282" r:id="rId20"/>
    <p:sldId id="283" r:id="rId21"/>
    <p:sldId id="284" r:id="rId22"/>
    <p:sldId id="285" r:id="rId23"/>
    <p:sldId id="286" r:id="rId24"/>
    <p:sldId id="289" r:id="rId25"/>
    <p:sldId id="290" r:id="rId26"/>
    <p:sldId id="287" r:id="rId27"/>
    <p:sldId id="288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4"/>
    <p:restoredTop sz="94737"/>
  </p:normalViewPr>
  <p:slideViewPr>
    <p:cSldViewPr snapToGrid="0">
      <p:cViewPr varScale="1">
        <p:scale>
          <a:sx n="138" d="100"/>
          <a:sy n="138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Encoding</a:t>
            </a:r>
            <a:br>
              <a:rPr lang="en-US" dirty="0"/>
            </a:br>
            <a:r>
              <a:rPr lang="en-US" dirty="0"/>
              <a:t>partial functions</a:t>
            </a:r>
            <a:br>
              <a:rPr lang="en-US" dirty="0"/>
            </a:br>
            <a:r>
              <a:rPr lang="en-US" dirty="0"/>
              <a:t>into a total logic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K. Rustan M. Leino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7308956" y="5401098"/>
            <a:ext cx="17458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9 May 2024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IFIP WG 2.3 meeting 68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Princeton, NJ, USA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Double proof problem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6" y="1553375"/>
            <a:ext cx="442126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…complicated…x…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E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133861"/>
            <a:ext cx="4428781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…complicated…x…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definition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5647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BD746-CE7A-8E0E-3E3A-E0061B2AC412}"/>
              </a:ext>
            </a:extLst>
          </p:cNvPr>
          <p:cNvSpPr txBox="1"/>
          <p:nvPr/>
        </p:nvSpPr>
        <p:spPr>
          <a:xfrm>
            <a:off x="6665204" y="1553375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F(a + b)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CB067-291C-96A5-5D73-A4F8D486E01E}"/>
              </a:ext>
            </a:extLst>
          </p:cNvPr>
          <p:cNvSpPr txBox="1"/>
          <p:nvPr/>
        </p:nvSpPr>
        <p:spPr>
          <a:xfrm>
            <a:off x="6753339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99C9E-A5ED-ADC2-3E7E-E5A0B4ABD106}"/>
              </a:ext>
            </a:extLst>
          </p:cNvPr>
          <p:cNvSpPr txBox="1"/>
          <p:nvPr/>
        </p:nvSpPr>
        <p:spPr>
          <a:xfrm>
            <a:off x="6621137" y="3734727"/>
            <a:ext cx="4428781" cy="10002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…complicated…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a+b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…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F(a + b)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E4F4E-F907-909D-0D8C-A8B52226EA9F}"/>
              </a:ext>
            </a:extLst>
          </p:cNvPr>
          <p:cNvSpPr txBox="1"/>
          <p:nvPr/>
        </p:nvSpPr>
        <p:spPr>
          <a:xfrm>
            <a:off x="6709272" y="331242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</p:spTree>
    <p:extLst>
      <p:ext uri="{BB962C8B-B14F-4D97-AF65-F5344CB8AC3E}">
        <p14:creationId xmlns:p14="http://schemas.microsoft.com/office/powerpoint/2010/main" val="188853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CanCall</a:t>
            </a:r>
            <a:r>
              <a:rPr lang="en-US" sz="3600" dirty="0"/>
              <a:t> predicates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6" y="1553375"/>
            <a:ext cx="442126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…complicated…x…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E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133861"/>
            <a:ext cx="4428781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definition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5647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BD746-CE7A-8E0E-3E3A-E0061B2AC412}"/>
              </a:ext>
            </a:extLst>
          </p:cNvPr>
          <p:cNvSpPr txBox="1"/>
          <p:nvPr/>
        </p:nvSpPr>
        <p:spPr>
          <a:xfrm>
            <a:off x="6665204" y="1553375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F(a + b)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CB067-291C-96A5-5D73-A4F8D486E01E}"/>
              </a:ext>
            </a:extLst>
          </p:cNvPr>
          <p:cNvSpPr txBox="1"/>
          <p:nvPr/>
        </p:nvSpPr>
        <p:spPr>
          <a:xfrm>
            <a:off x="6753339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99C9E-A5ED-ADC2-3E7E-E5A0B4ABD106}"/>
              </a:ext>
            </a:extLst>
          </p:cNvPr>
          <p:cNvSpPr txBox="1"/>
          <p:nvPr/>
        </p:nvSpPr>
        <p:spPr>
          <a:xfrm>
            <a:off x="6621137" y="3734727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…complicated…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a+b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…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(a + b)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F(a + b)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E4F4E-F907-909D-0D8C-A8B52226EA9F}"/>
              </a:ext>
            </a:extLst>
          </p:cNvPr>
          <p:cNvSpPr txBox="1"/>
          <p:nvPr/>
        </p:nvSpPr>
        <p:spPr>
          <a:xfrm>
            <a:off x="6709272" y="331242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</p:spTree>
    <p:extLst>
      <p:ext uri="{BB962C8B-B14F-4D97-AF65-F5344CB8AC3E}">
        <p14:creationId xmlns:p14="http://schemas.microsoft.com/office/powerpoint/2010/main" val="1492056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When is axiom available? (again)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5" y="1553375"/>
            <a:ext cx="803965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(100 / F(x-1))</a:t>
            </a:r>
            <a:r>
              <a:rPr lang="en-US" baseline="50000" dirty="0">
                <a:latin typeface="Lucida Sans Typewriter" panose="020B0509030504030204" pitchFamily="49" charset="77"/>
                <a:cs typeface="AkayaTelivigala" pitchFamily="2" charset="77"/>
              </a:rPr>
              <a:t>2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249979"/>
            <a:ext cx="805333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x-1 &lt; x &amp;&amp; 0 &lt;=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F(x-1) != 0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541488"/>
            <a:ext cx="805333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==&gt;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(100 / F(x-1))</a:t>
            </a:r>
            <a:r>
              <a:rPr lang="en-US" baseline="50000" dirty="0">
                <a:latin typeface="Lucida Sans Typewriter" panose="020B0509030504030204" pitchFamily="49" charset="77"/>
                <a:cs typeface="AkayaTelivigala" pitchFamily="2" charset="77"/>
              </a:rPr>
              <a:t>2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282767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5064099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67912322-0622-8060-CCE9-331EAB14D6C2}"/>
              </a:ext>
            </a:extLst>
          </p:cNvPr>
          <p:cNvSpPr/>
          <p:nvPr/>
        </p:nvSpPr>
        <p:spPr>
          <a:xfrm>
            <a:off x="5155894" y="3888954"/>
            <a:ext cx="4957590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416A68-CB5B-4452-2A17-C118D2474278}"/>
              </a:ext>
            </a:extLst>
          </p:cNvPr>
          <p:cNvSpPr txBox="1"/>
          <p:nvPr/>
        </p:nvSpPr>
        <p:spPr>
          <a:xfrm>
            <a:off x="10113484" y="3517136"/>
            <a:ext cx="1861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Information about this call to F follows from the </a:t>
            </a:r>
            <a:r>
              <a:rPr lang="en-US" dirty="0" err="1"/>
              <a:t>CanCallF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9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Another example use of </a:t>
            </a:r>
            <a:r>
              <a:rPr lang="en-US" sz="3600" dirty="0" err="1"/>
              <a:t>CanCall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5" y="1553375"/>
            <a:ext cx="4814371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x + 3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M(x: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 == F(x)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5" y="5133861"/>
            <a:ext cx="482255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x + 3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definitions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5647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BD746-CE7A-8E0E-3E3A-E0061B2AC412}"/>
              </a:ext>
            </a:extLst>
          </p:cNvPr>
          <p:cNvSpPr txBox="1"/>
          <p:nvPr/>
        </p:nvSpPr>
        <p:spPr>
          <a:xfrm>
            <a:off x="7216051" y="1553375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M(a + b)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a + b + 3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CB067-291C-96A5-5D73-A4F8D486E01E}"/>
              </a:ext>
            </a:extLst>
          </p:cNvPr>
          <p:cNvSpPr txBox="1"/>
          <p:nvPr/>
        </p:nvSpPr>
        <p:spPr>
          <a:xfrm>
            <a:off x="7304186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method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99C9E-A5ED-ADC2-3E7E-E5A0B4ABD106}"/>
              </a:ext>
            </a:extLst>
          </p:cNvPr>
          <p:cNvSpPr txBox="1"/>
          <p:nvPr/>
        </p:nvSpPr>
        <p:spPr>
          <a:xfrm>
            <a:off x="7171984" y="3734727"/>
            <a:ext cx="4428781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 // call to M: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:= a + b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 := *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 == F(x)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c := r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a + b + 3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E4F4E-F907-909D-0D8C-A8B52226EA9F}"/>
              </a:ext>
            </a:extLst>
          </p:cNvPr>
          <p:cNvSpPr txBox="1"/>
          <p:nvPr/>
        </p:nvSpPr>
        <p:spPr>
          <a:xfrm>
            <a:off x="7260119" y="331242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</p:spTree>
    <p:extLst>
      <p:ext uri="{BB962C8B-B14F-4D97-AF65-F5344CB8AC3E}">
        <p14:creationId xmlns:p14="http://schemas.microsoft.com/office/powerpoint/2010/main" val="309863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Using </a:t>
            </a:r>
            <a:r>
              <a:rPr lang="en-US" sz="3600" dirty="0" err="1"/>
              <a:t>CanCall</a:t>
            </a:r>
            <a:r>
              <a:rPr lang="en-US" sz="3600" dirty="0"/>
              <a:t> in definition axiom (?)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352541" y="3059064"/>
            <a:ext cx="619147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n-1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n-1 &lt; n &amp;&amp;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5344368"/>
            <a:ext cx="841231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440676" y="2747464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5037995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2421EF-5718-6CE3-1F2C-E53E18C59AA2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29DCC5-8145-616C-4C5E-DAB938D5EF2E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7A81DB-54C0-34B1-E79F-721A85E1442F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654725-23B7-9A51-E35F-581D289D9443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AE94AF-7E9C-074C-4D98-AD145C586660}"/>
              </a:ext>
            </a:extLst>
          </p:cNvPr>
          <p:cNvSpPr txBox="1"/>
          <p:nvPr/>
        </p:nvSpPr>
        <p:spPr>
          <a:xfrm>
            <a:off x="10329685" y="2952244"/>
            <a:ext cx="8320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✗</a:t>
            </a:r>
          </a:p>
        </p:txBody>
      </p:sp>
    </p:spTree>
    <p:extLst>
      <p:ext uri="{BB962C8B-B14F-4D97-AF65-F5344CB8AC3E}">
        <p14:creationId xmlns:p14="http://schemas.microsoft.com/office/powerpoint/2010/main" val="174462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Using </a:t>
            </a:r>
            <a:r>
              <a:rPr lang="en-US" sz="3600" dirty="0" err="1"/>
              <a:t>CanCall</a:t>
            </a:r>
            <a:r>
              <a:rPr lang="en-US" sz="3600" dirty="0"/>
              <a:t> in definition axiom (?)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352541" y="3059064"/>
            <a:ext cx="619147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n-1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n-1 &lt; n &amp;&amp;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5344368"/>
            <a:ext cx="8412319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440676" y="2747464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5037995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2421EF-5718-6CE3-1F2C-E53E18C59AA2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29DCC5-8145-616C-4C5E-DAB938D5EF2E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7A81DB-54C0-34B1-E79F-721A85E1442F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654725-23B7-9A51-E35F-581D289D9443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B378B9-AC1F-DB28-02F0-B17B7006383C}"/>
              </a:ext>
            </a:extLst>
          </p:cNvPr>
          <p:cNvSpPr txBox="1"/>
          <p:nvPr/>
        </p:nvSpPr>
        <p:spPr>
          <a:xfrm>
            <a:off x="10341165" y="2952244"/>
            <a:ext cx="8206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✓</a:t>
            </a:r>
          </a:p>
        </p:txBody>
      </p:sp>
      <p:sp>
        <p:nvSpPr>
          <p:cNvPr id="10" name="Left Arrow 9">
            <a:extLst>
              <a:ext uri="{FF2B5EF4-FFF2-40B4-BE49-F238E27FC236}">
                <a16:creationId xmlns:a16="http://schemas.microsoft.com/office/drawing/2014/main" id="{572DEBCC-6AD9-F25E-CC8A-9E1789101CFD}"/>
              </a:ext>
            </a:extLst>
          </p:cNvPr>
          <p:cNvSpPr/>
          <p:nvPr/>
        </p:nvSpPr>
        <p:spPr>
          <a:xfrm>
            <a:off x="5892218" y="6264854"/>
            <a:ext cx="4957590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17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Using </a:t>
            </a:r>
            <a:r>
              <a:rPr lang="en-US" sz="3600" dirty="0" err="1"/>
              <a:t>CanCall</a:t>
            </a:r>
            <a:r>
              <a:rPr lang="en-US" sz="3600" dirty="0"/>
              <a:t> in definition axiom (?)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352541" y="3059064"/>
            <a:ext cx="619147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n-1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n-1 &lt; n &amp;&amp;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5344368"/>
            <a:ext cx="8412319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440676" y="2747464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5037995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2421EF-5718-6CE3-1F2C-E53E18C59AA2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29DCC5-8145-616C-4C5E-DAB938D5EF2E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7A81DB-54C0-34B1-E79F-721A85E1442F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a*a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(a*a)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654725-23B7-9A51-E35F-581D289D9443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11D9E5-940E-E545-46F3-AF6DFE1066EE}"/>
              </a:ext>
            </a:extLst>
          </p:cNvPr>
          <p:cNvSpPr txBox="1"/>
          <p:nvPr/>
        </p:nvSpPr>
        <p:spPr>
          <a:xfrm>
            <a:off x="10374290" y="3043964"/>
            <a:ext cx="78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☠︎</a:t>
            </a:r>
          </a:p>
        </p:txBody>
      </p:sp>
    </p:spTree>
    <p:extLst>
      <p:ext uri="{BB962C8B-B14F-4D97-AF65-F5344CB8AC3E}">
        <p14:creationId xmlns:p14="http://schemas.microsoft.com/office/powerpoint/2010/main" val="175860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5" y="1663539"/>
            <a:ext cx="48225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0 &lt;= F(x) &lt; 2 * G(x)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118615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axiom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09E680-CA56-1C82-598B-C411EC178B9C}"/>
              </a:ext>
            </a:extLst>
          </p:cNvPr>
          <p:cNvSpPr txBox="1"/>
          <p:nvPr/>
        </p:nvSpPr>
        <p:spPr>
          <a:xfrm>
            <a:off x="1806765" y="3150820"/>
            <a:ext cx="481437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G(a) == 10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F(a) &lt; 20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7D999C-B5A3-842B-0962-E6B34C792773}"/>
              </a:ext>
            </a:extLst>
          </p:cNvPr>
          <p:cNvSpPr txBox="1"/>
          <p:nvPr/>
        </p:nvSpPr>
        <p:spPr>
          <a:xfrm>
            <a:off x="1894901" y="2794619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code, example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FB351A-4B35-7D2B-1C55-25EA83BF71A2}"/>
              </a:ext>
            </a:extLst>
          </p:cNvPr>
          <p:cNvSpPr txBox="1"/>
          <p:nvPr/>
        </p:nvSpPr>
        <p:spPr>
          <a:xfrm>
            <a:off x="1806765" y="4693178"/>
            <a:ext cx="481437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&lt;= G(a)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FBA568-E507-4A5D-6105-F7BAF7781F19}"/>
              </a:ext>
            </a:extLst>
          </p:cNvPr>
          <p:cNvSpPr txBox="1"/>
          <p:nvPr/>
        </p:nvSpPr>
        <p:spPr>
          <a:xfrm>
            <a:off x="1894901" y="4336977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code, example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B233D7-28A2-23D4-60BD-13C40294DB89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Use of quantifiers</a:t>
            </a:r>
          </a:p>
        </p:txBody>
      </p:sp>
    </p:spTree>
    <p:extLst>
      <p:ext uri="{BB962C8B-B14F-4D97-AF65-F5344CB8AC3E}">
        <p14:creationId xmlns:p14="http://schemas.microsoft.com/office/powerpoint/2010/main" val="172387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5" y="354110"/>
            <a:ext cx="10214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Quantifiers and automation: Matching patterns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5" y="1663539"/>
            <a:ext cx="48225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0 &lt;= F(x) &lt; 2 * G(x)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118615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axiom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09E680-CA56-1C82-598B-C411EC178B9C}"/>
              </a:ext>
            </a:extLst>
          </p:cNvPr>
          <p:cNvSpPr txBox="1"/>
          <p:nvPr/>
        </p:nvSpPr>
        <p:spPr>
          <a:xfrm>
            <a:off x="1806765" y="3150820"/>
            <a:ext cx="481437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G(a) == 10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F(a) &lt; 20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7D999C-B5A3-842B-0962-E6B34C792773}"/>
              </a:ext>
            </a:extLst>
          </p:cNvPr>
          <p:cNvSpPr txBox="1"/>
          <p:nvPr/>
        </p:nvSpPr>
        <p:spPr>
          <a:xfrm>
            <a:off x="1894901" y="2794619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code, example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FB351A-4B35-7D2B-1C55-25EA83BF71A2}"/>
              </a:ext>
            </a:extLst>
          </p:cNvPr>
          <p:cNvSpPr txBox="1"/>
          <p:nvPr/>
        </p:nvSpPr>
        <p:spPr>
          <a:xfrm>
            <a:off x="1806765" y="4693178"/>
            <a:ext cx="481437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&lt;= G(a)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FBA568-E507-4A5D-6105-F7BAF7781F19}"/>
              </a:ext>
            </a:extLst>
          </p:cNvPr>
          <p:cNvSpPr txBox="1"/>
          <p:nvPr/>
        </p:nvSpPr>
        <p:spPr>
          <a:xfrm>
            <a:off x="1894901" y="4336977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code, example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84A662-7550-E37A-3AAD-2141A3DD1ED7}"/>
              </a:ext>
            </a:extLst>
          </p:cNvPr>
          <p:cNvSpPr txBox="1"/>
          <p:nvPr/>
        </p:nvSpPr>
        <p:spPr>
          <a:xfrm>
            <a:off x="5871989" y="3150820"/>
            <a:ext cx="1498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✓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B0CF59-1D7B-2E89-4212-FBFAE38EFDCC}"/>
              </a:ext>
            </a:extLst>
          </p:cNvPr>
          <p:cNvSpPr txBox="1"/>
          <p:nvPr/>
        </p:nvSpPr>
        <p:spPr>
          <a:xfrm>
            <a:off x="5871989" y="4494878"/>
            <a:ext cx="1498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✗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7BBA6EEA-F863-71C0-9800-4426D00C4C47}"/>
              </a:ext>
            </a:extLst>
          </p:cNvPr>
          <p:cNvSpPr/>
          <p:nvPr/>
        </p:nvSpPr>
        <p:spPr>
          <a:xfrm>
            <a:off x="2864386" y="2287836"/>
            <a:ext cx="517792" cy="45719"/>
          </a:xfrm>
          <a:custGeom>
            <a:avLst/>
            <a:gdLst>
              <a:gd name="connsiteX0" fmla="*/ 0 w 517792"/>
              <a:gd name="connsiteY0" fmla="*/ 0 h 45719"/>
              <a:gd name="connsiteX1" fmla="*/ 517792 w 517792"/>
              <a:gd name="connsiteY1" fmla="*/ 0 h 45719"/>
              <a:gd name="connsiteX2" fmla="*/ 517792 w 517792"/>
              <a:gd name="connsiteY2" fmla="*/ 45719 h 45719"/>
              <a:gd name="connsiteX3" fmla="*/ 0 w 517792"/>
              <a:gd name="connsiteY3" fmla="*/ 45719 h 45719"/>
              <a:gd name="connsiteX4" fmla="*/ 0 w 517792"/>
              <a:gd name="connsiteY4" fmla="*/ 0 h 45719"/>
              <a:gd name="connsiteX5" fmla="*/ 5715 w 517792"/>
              <a:gd name="connsiteY5" fmla="*/ 5715 h 45719"/>
              <a:gd name="connsiteX6" fmla="*/ 5715 w 517792"/>
              <a:gd name="connsiteY6" fmla="*/ 40004 h 45719"/>
              <a:gd name="connsiteX7" fmla="*/ 512077 w 517792"/>
              <a:gd name="connsiteY7" fmla="*/ 40004 h 45719"/>
              <a:gd name="connsiteX8" fmla="*/ 512077 w 517792"/>
              <a:gd name="connsiteY8" fmla="*/ 5715 h 45719"/>
              <a:gd name="connsiteX9" fmla="*/ 5715 w 517792"/>
              <a:gd name="connsiteY9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7792" h="45719" fill="none" extrusionOk="0">
                <a:moveTo>
                  <a:pt x="0" y="0"/>
                </a:moveTo>
                <a:cubicBezTo>
                  <a:pt x="208115" y="-53773"/>
                  <a:pt x="308497" y="41765"/>
                  <a:pt x="517792" y="0"/>
                </a:cubicBezTo>
                <a:cubicBezTo>
                  <a:pt x="518255" y="16173"/>
                  <a:pt x="514965" y="34299"/>
                  <a:pt x="517792" y="45719"/>
                </a:cubicBezTo>
                <a:cubicBezTo>
                  <a:pt x="280172" y="95859"/>
                  <a:pt x="164149" y="7593"/>
                  <a:pt x="0" y="45719"/>
                </a:cubicBezTo>
                <a:cubicBezTo>
                  <a:pt x="-2488" y="27570"/>
                  <a:pt x="713" y="22275"/>
                  <a:pt x="0" y="0"/>
                </a:cubicBezTo>
                <a:close/>
                <a:moveTo>
                  <a:pt x="5715" y="5715"/>
                </a:moveTo>
                <a:cubicBezTo>
                  <a:pt x="7414" y="13471"/>
                  <a:pt x="4864" y="28457"/>
                  <a:pt x="5715" y="40004"/>
                </a:cubicBezTo>
                <a:cubicBezTo>
                  <a:pt x="137812" y="-1427"/>
                  <a:pt x="292778" y="83029"/>
                  <a:pt x="512077" y="40004"/>
                </a:cubicBezTo>
                <a:cubicBezTo>
                  <a:pt x="509431" y="28614"/>
                  <a:pt x="513980" y="14422"/>
                  <a:pt x="512077" y="5715"/>
                </a:cubicBezTo>
                <a:cubicBezTo>
                  <a:pt x="298451" y="62283"/>
                  <a:pt x="254134" y="-8807"/>
                  <a:pt x="5715" y="5715"/>
                </a:cubicBezTo>
                <a:close/>
              </a:path>
              <a:path w="517792" h="45719" stroke="0" extrusionOk="0">
                <a:moveTo>
                  <a:pt x="0" y="0"/>
                </a:moveTo>
                <a:cubicBezTo>
                  <a:pt x="172568" y="-6900"/>
                  <a:pt x="287373" y="37590"/>
                  <a:pt x="517792" y="0"/>
                </a:cubicBezTo>
                <a:cubicBezTo>
                  <a:pt x="518800" y="12158"/>
                  <a:pt x="512916" y="31632"/>
                  <a:pt x="517792" y="45719"/>
                </a:cubicBezTo>
                <a:cubicBezTo>
                  <a:pt x="387306" y="54952"/>
                  <a:pt x="132108" y="-15576"/>
                  <a:pt x="0" y="45719"/>
                </a:cubicBezTo>
                <a:cubicBezTo>
                  <a:pt x="-4611" y="23189"/>
                  <a:pt x="4861" y="10084"/>
                  <a:pt x="0" y="0"/>
                </a:cubicBezTo>
                <a:close/>
                <a:moveTo>
                  <a:pt x="5715" y="5715"/>
                </a:moveTo>
                <a:cubicBezTo>
                  <a:pt x="8073" y="21325"/>
                  <a:pt x="2776" y="30827"/>
                  <a:pt x="5715" y="40004"/>
                </a:cubicBezTo>
                <a:cubicBezTo>
                  <a:pt x="124366" y="-3690"/>
                  <a:pt x="378987" y="65170"/>
                  <a:pt x="512077" y="40004"/>
                </a:cubicBezTo>
                <a:cubicBezTo>
                  <a:pt x="511021" y="24972"/>
                  <a:pt x="515166" y="20512"/>
                  <a:pt x="512077" y="5715"/>
                </a:cubicBezTo>
                <a:cubicBezTo>
                  <a:pt x="388726" y="27194"/>
                  <a:pt x="140773" y="407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6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Matching pattern for definition axiom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4385360"/>
            <a:ext cx="841231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4078987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AEDF8E-E7D6-D92B-179D-234D5AD41DCB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DDE2FD-C3BF-A45F-D1B4-7C3B07FEA3FD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6387B-24CD-1059-9E67-E6EE411CB20E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a*a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(a*a)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378EB8-5AA4-E088-99A7-068AD42D3AEE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F3F41A-7A28-2C70-A8E7-EB51B194B401}"/>
              </a:ext>
            </a:extLst>
          </p:cNvPr>
          <p:cNvSpPr txBox="1"/>
          <p:nvPr/>
        </p:nvSpPr>
        <p:spPr>
          <a:xfrm>
            <a:off x="10374290" y="3044279"/>
            <a:ext cx="78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☠︎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89897" y="5574538"/>
            <a:ext cx="1529195" cy="45719"/>
          </a:xfrm>
          <a:custGeom>
            <a:avLst/>
            <a:gdLst>
              <a:gd name="connsiteX0" fmla="*/ 0 w 1529195"/>
              <a:gd name="connsiteY0" fmla="*/ 0 h 45719"/>
              <a:gd name="connsiteX1" fmla="*/ 479148 w 1529195"/>
              <a:gd name="connsiteY1" fmla="*/ 0 h 45719"/>
              <a:gd name="connsiteX2" fmla="*/ 988879 w 1529195"/>
              <a:gd name="connsiteY2" fmla="*/ 0 h 45719"/>
              <a:gd name="connsiteX3" fmla="*/ 1529195 w 1529195"/>
              <a:gd name="connsiteY3" fmla="*/ 0 h 45719"/>
              <a:gd name="connsiteX4" fmla="*/ 1529195 w 1529195"/>
              <a:gd name="connsiteY4" fmla="*/ 45719 h 45719"/>
              <a:gd name="connsiteX5" fmla="*/ 1065339 w 1529195"/>
              <a:gd name="connsiteY5" fmla="*/ 45719 h 45719"/>
              <a:gd name="connsiteX6" fmla="*/ 525024 w 1529195"/>
              <a:gd name="connsiteY6" fmla="*/ 45719 h 45719"/>
              <a:gd name="connsiteX7" fmla="*/ 0 w 1529195"/>
              <a:gd name="connsiteY7" fmla="*/ 45719 h 45719"/>
              <a:gd name="connsiteX8" fmla="*/ 0 w 1529195"/>
              <a:gd name="connsiteY8" fmla="*/ 0 h 45719"/>
              <a:gd name="connsiteX9" fmla="*/ 5715 w 1529195"/>
              <a:gd name="connsiteY9" fmla="*/ 5715 h 45719"/>
              <a:gd name="connsiteX10" fmla="*/ 5715 w 1529195"/>
              <a:gd name="connsiteY10" fmla="*/ 40004 h 45719"/>
              <a:gd name="connsiteX11" fmla="*/ 526814 w 1529195"/>
              <a:gd name="connsiteY11" fmla="*/ 40004 h 45719"/>
              <a:gd name="connsiteX12" fmla="*/ 1017558 w 1529195"/>
              <a:gd name="connsiteY12" fmla="*/ 40004 h 45719"/>
              <a:gd name="connsiteX13" fmla="*/ 1523480 w 1529195"/>
              <a:gd name="connsiteY13" fmla="*/ 40004 h 45719"/>
              <a:gd name="connsiteX14" fmla="*/ 1523480 w 1529195"/>
              <a:gd name="connsiteY14" fmla="*/ 5715 h 45719"/>
              <a:gd name="connsiteX15" fmla="*/ 1047914 w 1529195"/>
              <a:gd name="connsiteY15" fmla="*/ 5715 h 45719"/>
              <a:gd name="connsiteX16" fmla="*/ 587525 w 1529195"/>
              <a:gd name="connsiteY16" fmla="*/ 5715 h 45719"/>
              <a:gd name="connsiteX17" fmla="*/ 5715 w 1529195"/>
              <a:gd name="connsiteY17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29195" h="45719" fill="none" extrusionOk="0">
                <a:moveTo>
                  <a:pt x="0" y="0"/>
                </a:moveTo>
                <a:cubicBezTo>
                  <a:pt x="226790" y="-55622"/>
                  <a:pt x="369527" y="41596"/>
                  <a:pt x="479148" y="0"/>
                </a:cubicBezTo>
                <a:cubicBezTo>
                  <a:pt x="588769" y="-41596"/>
                  <a:pt x="815624" y="44629"/>
                  <a:pt x="988879" y="0"/>
                </a:cubicBezTo>
                <a:cubicBezTo>
                  <a:pt x="1162134" y="-44629"/>
                  <a:pt x="1324098" y="62109"/>
                  <a:pt x="1529195" y="0"/>
                </a:cubicBezTo>
                <a:cubicBezTo>
                  <a:pt x="1529446" y="13193"/>
                  <a:pt x="1524954" y="27002"/>
                  <a:pt x="1529195" y="45719"/>
                </a:cubicBezTo>
                <a:cubicBezTo>
                  <a:pt x="1298900" y="84133"/>
                  <a:pt x="1238980" y="7230"/>
                  <a:pt x="1065339" y="45719"/>
                </a:cubicBezTo>
                <a:cubicBezTo>
                  <a:pt x="891698" y="84208"/>
                  <a:pt x="732349" y="37574"/>
                  <a:pt x="525024" y="45719"/>
                </a:cubicBezTo>
                <a:cubicBezTo>
                  <a:pt x="317699" y="53864"/>
                  <a:pt x="165957" y="-4867"/>
                  <a:pt x="0" y="45719"/>
                </a:cubicBezTo>
                <a:cubicBezTo>
                  <a:pt x="-3552" y="23515"/>
                  <a:pt x="2513" y="19700"/>
                  <a:pt x="0" y="0"/>
                </a:cubicBezTo>
                <a:close/>
                <a:moveTo>
                  <a:pt x="5715" y="5715"/>
                </a:moveTo>
                <a:cubicBezTo>
                  <a:pt x="6950" y="16828"/>
                  <a:pt x="2020" y="24888"/>
                  <a:pt x="5715" y="40004"/>
                </a:cubicBezTo>
                <a:cubicBezTo>
                  <a:pt x="244130" y="3345"/>
                  <a:pt x="291421" y="78843"/>
                  <a:pt x="526814" y="40004"/>
                </a:cubicBezTo>
                <a:cubicBezTo>
                  <a:pt x="762207" y="1165"/>
                  <a:pt x="850899" y="83090"/>
                  <a:pt x="1017558" y="40004"/>
                </a:cubicBezTo>
                <a:cubicBezTo>
                  <a:pt x="1184217" y="-3082"/>
                  <a:pt x="1396680" y="93436"/>
                  <a:pt x="1523480" y="40004"/>
                </a:cubicBezTo>
                <a:cubicBezTo>
                  <a:pt x="1521462" y="24533"/>
                  <a:pt x="1523947" y="17667"/>
                  <a:pt x="1523480" y="5715"/>
                </a:cubicBezTo>
                <a:cubicBezTo>
                  <a:pt x="1329632" y="36914"/>
                  <a:pt x="1155185" y="-16379"/>
                  <a:pt x="1047914" y="5715"/>
                </a:cubicBezTo>
                <a:cubicBezTo>
                  <a:pt x="940643" y="27809"/>
                  <a:pt x="761223" y="-21489"/>
                  <a:pt x="587525" y="5715"/>
                </a:cubicBezTo>
                <a:cubicBezTo>
                  <a:pt x="413827" y="32919"/>
                  <a:pt x="246082" y="4053"/>
                  <a:pt x="5715" y="5715"/>
                </a:cubicBezTo>
                <a:close/>
              </a:path>
              <a:path w="1529195" h="45719" stroke="0" extrusionOk="0">
                <a:moveTo>
                  <a:pt x="0" y="0"/>
                </a:moveTo>
                <a:cubicBezTo>
                  <a:pt x="218670" y="-853"/>
                  <a:pt x="280202" y="42145"/>
                  <a:pt x="494440" y="0"/>
                </a:cubicBezTo>
                <a:cubicBezTo>
                  <a:pt x="708678" y="-42145"/>
                  <a:pt x="821353" y="25763"/>
                  <a:pt x="958296" y="0"/>
                </a:cubicBezTo>
                <a:cubicBezTo>
                  <a:pt x="1095239" y="-25763"/>
                  <a:pt x="1312900" y="52428"/>
                  <a:pt x="1529195" y="0"/>
                </a:cubicBezTo>
                <a:cubicBezTo>
                  <a:pt x="1532142" y="20023"/>
                  <a:pt x="1526936" y="32550"/>
                  <a:pt x="1529195" y="45719"/>
                </a:cubicBezTo>
                <a:cubicBezTo>
                  <a:pt x="1302810" y="99145"/>
                  <a:pt x="1253246" y="14454"/>
                  <a:pt x="1050047" y="45719"/>
                </a:cubicBezTo>
                <a:cubicBezTo>
                  <a:pt x="846848" y="76984"/>
                  <a:pt x="713842" y="38695"/>
                  <a:pt x="509732" y="45719"/>
                </a:cubicBezTo>
                <a:cubicBezTo>
                  <a:pt x="305623" y="52743"/>
                  <a:pt x="136341" y="24458"/>
                  <a:pt x="0" y="45719"/>
                </a:cubicBezTo>
                <a:cubicBezTo>
                  <a:pt x="-460" y="35846"/>
                  <a:pt x="3527" y="12901"/>
                  <a:pt x="0" y="0"/>
                </a:cubicBezTo>
                <a:close/>
                <a:moveTo>
                  <a:pt x="5715" y="5715"/>
                </a:moveTo>
                <a:cubicBezTo>
                  <a:pt x="6741" y="14920"/>
                  <a:pt x="2450" y="27820"/>
                  <a:pt x="5715" y="40004"/>
                </a:cubicBezTo>
                <a:cubicBezTo>
                  <a:pt x="212147" y="37223"/>
                  <a:pt x="275273" y="66140"/>
                  <a:pt x="526814" y="40004"/>
                </a:cubicBezTo>
                <a:cubicBezTo>
                  <a:pt x="778355" y="13868"/>
                  <a:pt x="844981" y="87875"/>
                  <a:pt x="1063091" y="40004"/>
                </a:cubicBezTo>
                <a:cubicBezTo>
                  <a:pt x="1281201" y="-7867"/>
                  <a:pt x="1424964" y="65465"/>
                  <a:pt x="1523480" y="40004"/>
                </a:cubicBezTo>
                <a:cubicBezTo>
                  <a:pt x="1519481" y="31295"/>
                  <a:pt x="1525869" y="14505"/>
                  <a:pt x="1523480" y="5715"/>
                </a:cubicBezTo>
                <a:cubicBezTo>
                  <a:pt x="1412202" y="25151"/>
                  <a:pt x="1256113" y="-36568"/>
                  <a:pt x="1017558" y="5715"/>
                </a:cubicBezTo>
                <a:cubicBezTo>
                  <a:pt x="779003" y="47998"/>
                  <a:pt x="698717" y="-10504"/>
                  <a:pt x="496459" y="5715"/>
                </a:cubicBezTo>
                <a:cubicBezTo>
                  <a:pt x="294201" y="21934"/>
                  <a:pt x="230950" y="-50391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93F0BCB-1F7B-B116-1CA5-F65D45D7F7C0}"/>
              </a:ext>
            </a:extLst>
          </p:cNvPr>
          <p:cNvSpPr/>
          <p:nvPr/>
        </p:nvSpPr>
        <p:spPr>
          <a:xfrm>
            <a:off x="1402687" y="743323"/>
            <a:ext cx="6663558" cy="15450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Source language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ECF02CA-DD22-CFF0-1899-C54F74D000EA}"/>
              </a:ext>
            </a:extLst>
          </p:cNvPr>
          <p:cNvSpPr/>
          <p:nvPr/>
        </p:nvSpPr>
        <p:spPr>
          <a:xfrm>
            <a:off x="1402687" y="4306330"/>
            <a:ext cx="6663558" cy="15450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Logic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C473A4E-E80B-EA75-B11C-4508DFA616BF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>
            <a:off x="4734466" y="2288344"/>
            <a:ext cx="0" cy="20179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290A6F9-9B53-5EC0-1EFA-BE2F4EE54FBE}"/>
              </a:ext>
            </a:extLst>
          </p:cNvPr>
          <p:cNvSpPr txBox="1"/>
          <p:nvPr/>
        </p:nvSpPr>
        <p:spPr>
          <a:xfrm>
            <a:off x="4829059" y="2904634"/>
            <a:ext cx="2648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encoding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EDB574-E13F-87EC-0CFD-A0A13EC48A53}"/>
              </a:ext>
            </a:extLst>
          </p:cNvPr>
          <p:cNvSpPr txBox="1"/>
          <p:nvPr/>
        </p:nvSpPr>
        <p:spPr>
          <a:xfrm>
            <a:off x="8339514" y="4873885"/>
            <a:ext cx="289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Total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4252C-2A90-2616-097B-1CE0BBEE84C6}"/>
              </a:ext>
            </a:extLst>
          </p:cNvPr>
          <p:cNvSpPr txBox="1"/>
          <p:nvPr/>
        </p:nvSpPr>
        <p:spPr>
          <a:xfrm>
            <a:off x="8339513" y="1279349"/>
            <a:ext cx="3459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Partial functions</a:t>
            </a:r>
          </a:p>
        </p:txBody>
      </p:sp>
      <p:sp>
        <p:nvSpPr>
          <p:cNvPr id="8" name="Explosion 1 7">
            <a:extLst>
              <a:ext uri="{FF2B5EF4-FFF2-40B4-BE49-F238E27FC236}">
                <a16:creationId xmlns:a16="http://schemas.microsoft.com/office/drawing/2014/main" id="{5227AF5A-A9B5-A5A5-D0A3-ED7C5BA42F7B}"/>
              </a:ext>
            </a:extLst>
          </p:cNvPr>
          <p:cNvSpPr/>
          <p:nvPr/>
        </p:nvSpPr>
        <p:spPr>
          <a:xfrm>
            <a:off x="5428150" y="5641143"/>
            <a:ext cx="3237186" cy="1077317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Automation</a:t>
            </a:r>
          </a:p>
        </p:txBody>
      </p:sp>
    </p:spTree>
    <p:extLst>
      <p:ext uri="{BB962C8B-B14F-4D97-AF65-F5344CB8AC3E}">
        <p14:creationId xmlns:p14="http://schemas.microsoft.com/office/powerpoint/2010/main" val="183025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Matching pattern for definition axiom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4385360"/>
            <a:ext cx="841231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4078987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AEDF8E-E7D6-D92B-179D-234D5AD41DCB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DDE2FD-C3BF-A45F-D1B4-7C3B07FEA3FD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6387B-24CD-1059-9E67-E6EE411CB20E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a*a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(a*a)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378EB8-5AA4-E088-99A7-068AD42D3AEE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89897" y="5005828"/>
            <a:ext cx="2488201" cy="45719"/>
          </a:xfrm>
          <a:custGeom>
            <a:avLst/>
            <a:gdLst>
              <a:gd name="connsiteX0" fmla="*/ 0 w 2488201"/>
              <a:gd name="connsiteY0" fmla="*/ 0 h 45719"/>
              <a:gd name="connsiteX1" fmla="*/ 547404 w 2488201"/>
              <a:gd name="connsiteY1" fmla="*/ 0 h 45719"/>
              <a:gd name="connsiteX2" fmla="*/ 1069926 w 2488201"/>
              <a:gd name="connsiteY2" fmla="*/ 0 h 45719"/>
              <a:gd name="connsiteX3" fmla="*/ 1517803 w 2488201"/>
              <a:gd name="connsiteY3" fmla="*/ 0 h 45719"/>
              <a:gd name="connsiteX4" fmla="*/ 2040325 w 2488201"/>
              <a:gd name="connsiteY4" fmla="*/ 0 h 45719"/>
              <a:gd name="connsiteX5" fmla="*/ 2488201 w 2488201"/>
              <a:gd name="connsiteY5" fmla="*/ 0 h 45719"/>
              <a:gd name="connsiteX6" fmla="*/ 2488201 w 2488201"/>
              <a:gd name="connsiteY6" fmla="*/ 45719 h 45719"/>
              <a:gd name="connsiteX7" fmla="*/ 1965679 w 2488201"/>
              <a:gd name="connsiteY7" fmla="*/ 45719 h 45719"/>
              <a:gd name="connsiteX8" fmla="*/ 1418275 w 2488201"/>
              <a:gd name="connsiteY8" fmla="*/ 45719 h 45719"/>
              <a:gd name="connsiteX9" fmla="*/ 970398 w 2488201"/>
              <a:gd name="connsiteY9" fmla="*/ 45719 h 45719"/>
              <a:gd name="connsiteX10" fmla="*/ 447876 w 2488201"/>
              <a:gd name="connsiteY10" fmla="*/ 45719 h 45719"/>
              <a:gd name="connsiteX11" fmla="*/ 0 w 2488201"/>
              <a:gd name="connsiteY11" fmla="*/ 45719 h 45719"/>
              <a:gd name="connsiteX12" fmla="*/ 0 w 2488201"/>
              <a:gd name="connsiteY12" fmla="*/ 0 h 45719"/>
              <a:gd name="connsiteX13" fmla="*/ 5715 w 2488201"/>
              <a:gd name="connsiteY13" fmla="*/ 5715 h 45719"/>
              <a:gd name="connsiteX14" fmla="*/ 5715 w 2488201"/>
              <a:gd name="connsiteY14" fmla="*/ 40004 h 45719"/>
              <a:gd name="connsiteX15" fmla="*/ 501069 w 2488201"/>
              <a:gd name="connsiteY15" fmla="*/ 40004 h 45719"/>
              <a:gd name="connsiteX16" fmla="*/ 996423 w 2488201"/>
              <a:gd name="connsiteY16" fmla="*/ 40004 h 45719"/>
              <a:gd name="connsiteX17" fmla="*/ 1417474 w 2488201"/>
              <a:gd name="connsiteY17" fmla="*/ 40004 h 45719"/>
              <a:gd name="connsiteX18" fmla="*/ 1912829 w 2488201"/>
              <a:gd name="connsiteY18" fmla="*/ 40004 h 45719"/>
              <a:gd name="connsiteX19" fmla="*/ 2482486 w 2488201"/>
              <a:gd name="connsiteY19" fmla="*/ 40004 h 45719"/>
              <a:gd name="connsiteX20" fmla="*/ 2482486 w 2488201"/>
              <a:gd name="connsiteY20" fmla="*/ 5715 h 45719"/>
              <a:gd name="connsiteX21" fmla="*/ 1987132 w 2488201"/>
              <a:gd name="connsiteY21" fmla="*/ 5715 h 45719"/>
              <a:gd name="connsiteX22" fmla="*/ 1442242 w 2488201"/>
              <a:gd name="connsiteY22" fmla="*/ 5715 h 45719"/>
              <a:gd name="connsiteX23" fmla="*/ 897353 w 2488201"/>
              <a:gd name="connsiteY23" fmla="*/ 5715 h 45719"/>
              <a:gd name="connsiteX24" fmla="*/ 5715 w 2488201"/>
              <a:gd name="connsiteY24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488201" h="45719" fill="none" extrusionOk="0">
                <a:moveTo>
                  <a:pt x="0" y="0"/>
                </a:moveTo>
                <a:cubicBezTo>
                  <a:pt x="234331" y="-27004"/>
                  <a:pt x="335917" y="25696"/>
                  <a:pt x="547404" y="0"/>
                </a:cubicBezTo>
                <a:cubicBezTo>
                  <a:pt x="758891" y="-25696"/>
                  <a:pt x="870527" y="9825"/>
                  <a:pt x="1069926" y="0"/>
                </a:cubicBezTo>
                <a:cubicBezTo>
                  <a:pt x="1269325" y="-9825"/>
                  <a:pt x="1327374" y="42211"/>
                  <a:pt x="1517803" y="0"/>
                </a:cubicBezTo>
                <a:cubicBezTo>
                  <a:pt x="1708232" y="-42211"/>
                  <a:pt x="1913117" y="28551"/>
                  <a:pt x="2040325" y="0"/>
                </a:cubicBezTo>
                <a:cubicBezTo>
                  <a:pt x="2167533" y="-28551"/>
                  <a:pt x="2288422" y="43359"/>
                  <a:pt x="2488201" y="0"/>
                </a:cubicBezTo>
                <a:cubicBezTo>
                  <a:pt x="2493533" y="14079"/>
                  <a:pt x="2487822" y="31587"/>
                  <a:pt x="2488201" y="45719"/>
                </a:cubicBezTo>
                <a:cubicBezTo>
                  <a:pt x="2252118" y="66557"/>
                  <a:pt x="2081459" y="37114"/>
                  <a:pt x="1965679" y="45719"/>
                </a:cubicBezTo>
                <a:cubicBezTo>
                  <a:pt x="1849899" y="54324"/>
                  <a:pt x="1634250" y="-11676"/>
                  <a:pt x="1418275" y="45719"/>
                </a:cubicBezTo>
                <a:cubicBezTo>
                  <a:pt x="1202300" y="103114"/>
                  <a:pt x="1156775" y="42173"/>
                  <a:pt x="970398" y="45719"/>
                </a:cubicBezTo>
                <a:cubicBezTo>
                  <a:pt x="784021" y="49265"/>
                  <a:pt x="644281" y="903"/>
                  <a:pt x="447876" y="45719"/>
                </a:cubicBezTo>
                <a:cubicBezTo>
                  <a:pt x="251471" y="90535"/>
                  <a:pt x="152128" y="17208"/>
                  <a:pt x="0" y="45719"/>
                </a:cubicBezTo>
                <a:cubicBezTo>
                  <a:pt x="-799" y="24027"/>
                  <a:pt x="2563" y="14452"/>
                  <a:pt x="0" y="0"/>
                </a:cubicBezTo>
                <a:close/>
                <a:moveTo>
                  <a:pt x="5715" y="5715"/>
                </a:moveTo>
                <a:cubicBezTo>
                  <a:pt x="8880" y="22116"/>
                  <a:pt x="4337" y="27295"/>
                  <a:pt x="5715" y="40004"/>
                </a:cubicBezTo>
                <a:cubicBezTo>
                  <a:pt x="176416" y="2898"/>
                  <a:pt x="387810" y="45281"/>
                  <a:pt x="501069" y="40004"/>
                </a:cubicBezTo>
                <a:cubicBezTo>
                  <a:pt x="614328" y="34727"/>
                  <a:pt x="763481" y="41726"/>
                  <a:pt x="996423" y="40004"/>
                </a:cubicBezTo>
                <a:cubicBezTo>
                  <a:pt x="1229365" y="38282"/>
                  <a:pt x="1259976" y="54324"/>
                  <a:pt x="1417474" y="40004"/>
                </a:cubicBezTo>
                <a:cubicBezTo>
                  <a:pt x="1574972" y="25684"/>
                  <a:pt x="1787036" y="69318"/>
                  <a:pt x="1912829" y="40004"/>
                </a:cubicBezTo>
                <a:cubicBezTo>
                  <a:pt x="2038622" y="10690"/>
                  <a:pt x="2347400" y="89966"/>
                  <a:pt x="2482486" y="40004"/>
                </a:cubicBezTo>
                <a:cubicBezTo>
                  <a:pt x="2481390" y="25517"/>
                  <a:pt x="2485230" y="18023"/>
                  <a:pt x="2482486" y="5715"/>
                </a:cubicBezTo>
                <a:cubicBezTo>
                  <a:pt x="2249258" y="18294"/>
                  <a:pt x="2156764" y="-46167"/>
                  <a:pt x="1987132" y="5715"/>
                </a:cubicBezTo>
                <a:cubicBezTo>
                  <a:pt x="1817500" y="57597"/>
                  <a:pt x="1648794" y="-57372"/>
                  <a:pt x="1442242" y="5715"/>
                </a:cubicBezTo>
                <a:cubicBezTo>
                  <a:pt x="1235690" y="68802"/>
                  <a:pt x="1072562" y="-33238"/>
                  <a:pt x="897353" y="5715"/>
                </a:cubicBezTo>
                <a:cubicBezTo>
                  <a:pt x="722144" y="44668"/>
                  <a:pt x="320255" y="-40914"/>
                  <a:pt x="5715" y="5715"/>
                </a:cubicBezTo>
                <a:close/>
              </a:path>
              <a:path w="2488201" h="45719" stroke="0" extrusionOk="0">
                <a:moveTo>
                  <a:pt x="0" y="0"/>
                </a:moveTo>
                <a:cubicBezTo>
                  <a:pt x="178762" y="-50209"/>
                  <a:pt x="320347" y="7808"/>
                  <a:pt x="472758" y="0"/>
                </a:cubicBezTo>
                <a:cubicBezTo>
                  <a:pt x="625169" y="-7808"/>
                  <a:pt x="769276" y="45510"/>
                  <a:pt x="895752" y="0"/>
                </a:cubicBezTo>
                <a:cubicBezTo>
                  <a:pt x="1022228" y="-45510"/>
                  <a:pt x="1331155" y="42196"/>
                  <a:pt x="1443157" y="0"/>
                </a:cubicBezTo>
                <a:cubicBezTo>
                  <a:pt x="1555160" y="-42196"/>
                  <a:pt x="1775472" y="24393"/>
                  <a:pt x="1915915" y="0"/>
                </a:cubicBezTo>
                <a:cubicBezTo>
                  <a:pt x="2056358" y="-24393"/>
                  <a:pt x="2214805" y="6310"/>
                  <a:pt x="2488201" y="0"/>
                </a:cubicBezTo>
                <a:cubicBezTo>
                  <a:pt x="2488826" y="21919"/>
                  <a:pt x="2483999" y="23392"/>
                  <a:pt x="2488201" y="45719"/>
                </a:cubicBezTo>
                <a:cubicBezTo>
                  <a:pt x="2327999" y="68345"/>
                  <a:pt x="2135107" y="37666"/>
                  <a:pt x="1990561" y="45719"/>
                </a:cubicBezTo>
                <a:cubicBezTo>
                  <a:pt x="1846015" y="53772"/>
                  <a:pt x="1644535" y="21889"/>
                  <a:pt x="1443157" y="45719"/>
                </a:cubicBezTo>
                <a:cubicBezTo>
                  <a:pt x="1241779" y="69549"/>
                  <a:pt x="1122039" y="17567"/>
                  <a:pt x="1020162" y="45719"/>
                </a:cubicBezTo>
                <a:cubicBezTo>
                  <a:pt x="918285" y="73871"/>
                  <a:pt x="628982" y="14755"/>
                  <a:pt x="522522" y="45719"/>
                </a:cubicBezTo>
                <a:cubicBezTo>
                  <a:pt x="416062" y="76683"/>
                  <a:pt x="123879" y="23386"/>
                  <a:pt x="0" y="45719"/>
                </a:cubicBezTo>
                <a:cubicBezTo>
                  <a:pt x="-770" y="26330"/>
                  <a:pt x="2868" y="19311"/>
                  <a:pt x="0" y="0"/>
                </a:cubicBezTo>
                <a:close/>
                <a:moveTo>
                  <a:pt x="5715" y="5715"/>
                </a:moveTo>
                <a:cubicBezTo>
                  <a:pt x="7915" y="14385"/>
                  <a:pt x="4615" y="23072"/>
                  <a:pt x="5715" y="40004"/>
                </a:cubicBezTo>
                <a:cubicBezTo>
                  <a:pt x="174989" y="-14748"/>
                  <a:pt x="327449" y="66863"/>
                  <a:pt x="501069" y="40004"/>
                </a:cubicBezTo>
                <a:cubicBezTo>
                  <a:pt x="674689" y="13145"/>
                  <a:pt x="917022" y="90050"/>
                  <a:pt x="1045959" y="40004"/>
                </a:cubicBezTo>
                <a:cubicBezTo>
                  <a:pt x="1174896" y="-10042"/>
                  <a:pt x="1295320" y="94429"/>
                  <a:pt x="1541313" y="40004"/>
                </a:cubicBezTo>
                <a:cubicBezTo>
                  <a:pt x="1787306" y="-14421"/>
                  <a:pt x="1816612" y="66765"/>
                  <a:pt x="1962364" y="40004"/>
                </a:cubicBezTo>
                <a:cubicBezTo>
                  <a:pt x="2108116" y="13243"/>
                  <a:pt x="2331630" y="87944"/>
                  <a:pt x="2482486" y="40004"/>
                </a:cubicBezTo>
                <a:cubicBezTo>
                  <a:pt x="2481603" y="33068"/>
                  <a:pt x="2483584" y="15939"/>
                  <a:pt x="2482486" y="5715"/>
                </a:cubicBezTo>
                <a:cubicBezTo>
                  <a:pt x="2239371" y="30534"/>
                  <a:pt x="2177688" y="-56605"/>
                  <a:pt x="1937596" y="5715"/>
                </a:cubicBezTo>
                <a:cubicBezTo>
                  <a:pt x="1697504" y="68035"/>
                  <a:pt x="1566904" y="-38870"/>
                  <a:pt x="1417474" y="5715"/>
                </a:cubicBezTo>
                <a:cubicBezTo>
                  <a:pt x="1268044" y="50300"/>
                  <a:pt x="1155933" y="-47714"/>
                  <a:pt x="922120" y="5715"/>
                </a:cubicBezTo>
                <a:cubicBezTo>
                  <a:pt x="688307" y="59144"/>
                  <a:pt x="435080" y="-102607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6EE5D-B714-F79F-078E-536FA9DEFC63}"/>
              </a:ext>
            </a:extLst>
          </p:cNvPr>
          <p:cNvSpPr txBox="1"/>
          <p:nvPr/>
        </p:nvSpPr>
        <p:spPr>
          <a:xfrm>
            <a:off x="10341165" y="2976734"/>
            <a:ext cx="1498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✗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0FD49-D511-007D-B358-28D03C27F2D0}"/>
              </a:ext>
            </a:extLst>
          </p:cNvPr>
          <p:cNvSpPr txBox="1"/>
          <p:nvPr/>
        </p:nvSpPr>
        <p:spPr>
          <a:xfrm>
            <a:off x="10858154" y="3086208"/>
            <a:ext cx="825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1959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Matching pattern for definition axiom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352540" y="1285747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352540" y="4385360"/>
            <a:ext cx="8412319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440676" y="929546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69316" y="4078987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AEDF8E-E7D6-D92B-179D-234D5AD41DCB}"/>
              </a:ext>
            </a:extLst>
          </p:cNvPr>
          <p:cNvSpPr txBox="1"/>
          <p:nvPr/>
        </p:nvSpPr>
        <p:spPr>
          <a:xfrm>
            <a:off x="6740516" y="1285747"/>
            <a:ext cx="44212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DDE2FD-C3BF-A45F-D1B4-7C3B07FEA3FD}"/>
              </a:ext>
            </a:extLst>
          </p:cNvPr>
          <p:cNvSpPr txBox="1"/>
          <p:nvPr/>
        </p:nvSpPr>
        <p:spPr>
          <a:xfrm>
            <a:off x="6828651" y="929546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6387B-24CD-1059-9E67-E6EE411CB20E}"/>
              </a:ext>
            </a:extLst>
          </p:cNvPr>
          <p:cNvSpPr txBox="1"/>
          <p:nvPr/>
        </p:nvSpPr>
        <p:spPr>
          <a:xfrm>
            <a:off x="6732997" y="2405328"/>
            <a:ext cx="4428781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a*a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(a*a)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Triangle(a*a)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77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378EB8-5AA4-E088-99A7-068AD42D3AEE}"/>
              </a:ext>
            </a:extLst>
          </p:cNvPr>
          <p:cNvSpPr txBox="1"/>
          <p:nvPr/>
        </p:nvSpPr>
        <p:spPr>
          <a:xfrm>
            <a:off x="6821132" y="2047030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89897" y="5005828"/>
            <a:ext cx="2488201" cy="45719"/>
          </a:xfrm>
          <a:custGeom>
            <a:avLst/>
            <a:gdLst>
              <a:gd name="connsiteX0" fmla="*/ 0 w 2488201"/>
              <a:gd name="connsiteY0" fmla="*/ 0 h 45719"/>
              <a:gd name="connsiteX1" fmla="*/ 547404 w 2488201"/>
              <a:gd name="connsiteY1" fmla="*/ 0 h 45719"/>
              <a:gd name="connsiteX2" fmla="*/ 1069926 w 2488201"/>
              <a:gd name="connsiteY2" fmla="*/ 0 h 45719"/>
              <a:gd name="connsiteX3" fmla="*/ 1517803 w 2488201"/>
              <a:gd name="connsiteY3" fmla="*/ 0 h 45719"/>
              <a:gd name="connsiteX4" fmla="*/ 2040325 w 2488201"/>
              <a:gd name="connsiteY4" fmla="*/ 0 h 45719"/>
              <a:gd name="connsiteX5" fmla="*/ 2488201 w 2488201"/>
              <a:gd name="connsiteY5" fmla="*/ 0 h 45719"/>
              <a:gd name="connsiteX6" fmla="*/ 2488201 w 2488201"/>
              <a:gd name="connsiteY6" fmla="*/ 45719 h 45719"/>
              <a:gd name="connsiteX7" fmla="*/ 1965679 w 2488201"/>
              <a:gd name="connsiteY7" fmla="*/ 45719 h 45719"/>
              <a:gd name="connsiteX8" fmla="*/ 1418275 w 2488201"/>
              <a:gd name="connsiteY8" fmla="*/ 45719 h 45719"/>
              <a:gd name="connsiteX9" fmla="*/ 970398 w 2488201"/>
              <a:gd name="connsiteY9" fmla="*/ 45719 h 45719"/>
              <a:gd name="connsiteX10" fmla="*/ 447876 w 2488201"/>
              <a:gd name="connsiteY10" fmla="*/ 45719 h 45719"/>
              <a:gd name="connsiteX11" fmla="*/ 0 w 2488201"/>
              <a:gd name="connsiteY11" fmla="*/ 45719 h 45719"/>
              <a:gd name="connsiteX12" fmla="*/ 0 w 2488201"/>
              <a:gd name="connsiteY12" fmla="*/ 0 h 45719"/>
              <a:gd name="connsiteX13" fmla="*/ 5715 w 2488201"/>
              <a:gd name="connsiteY13" fmla="*/ 5715 h 45719"/>
              <a:gd name="connsiteX14" fmla="*/ 5715 w 2488201"/>
              <a:gd name="connsiteY14" fmla="*/ 40004 h 45719"/>
              <a:gd name="connsiteX15" fmla="*/ 501069 w 2488201"/>
              <a:gd name="connsiteY15" fmla="*/ 40004 h 45719"/>
              <a:gd name="connsiteX16" fmla="*/ 996423 w 2488201"/>
              <a:gd name="connsiteY16" fmla="*/ 40004 h 45719"/>
              <a:gd name="connsiteX17" fmla="*/ 1417474 w 2488201"/>
              <a:gd name="connsiteY17" fmla="*/ 40004 h 45719"/>
              <a:gd name="connsiteX18" fmla="*/ 1912829 w 2488201"/>
              <a:gd name="connsiteY18" fmla="*/ 40004 h 45719"/>
              <a:gd name="connsiteX19" fmla="*/ 2482486 w 2488201"/>
              <a:gd name="connsiteY19" fmla="*/ 40004 h 45719"/>
              <a:gd name="connsiteX20" fmla="*/ 2482486 w 2488201"/>
              <a:gd name="connsiteY20" fmla="*/ 5715 h 45719"/>
              <a:gd name="connsiteX21" fmla="*/ 1987132 w 2488201"/>
              <a:gd name="connsiteY21" fmla="*/ 5715 h 45719"/>
              <a:gd name="connsiteX22" fmla="*/ 1442242 w 2488201"/>
              <a:gd name="connsiteY22" fmla="*/ 5715 h 45719"/>
              <a:gd name="connsiteX23" fmla="*/ 897353 w 2488201"/>
              <a:gd name="connsiteY23" fmla="*/ 5715 h 45719"/>
              <a:gd name="connsiteX24" fmla="*/ 5715 w 2488201"/>
              <a:gd name="connsiteY24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488201" h="45719" fill="none" extrusionOk="0">
                <a:moveTo>
                  <a:pt x="0" y="0"/>
                </a:moveTo>
                <a:cubicBezTo>
                  <a:pt x="234331" y="-27004"/>
                  <a:pt x="335917" y="25696"/>
                  <a:pt x="547404" y="0"/>
                </a:cubicBezTo>
                <a:cubicBezTo>
                  <a:pt x="758891" y="-25696"/>
                  <a:pt x="870527" y="9825"/>
                  <a:pt x="1069926" y="0"/>
                </a:cubicBezTo>
                <a:cubicBezTo>
                  <a:pt x="1269325" y="-9825"/>
                  <a:pt x="1327374" y="42211"/>
                  <a:pt x="1517803" y="0"/>
                </a:cubicBezTo>
                <a:cubicBezTo>
                  <a:pt x="1708232" y="-42211"/>
                  <a:pt x="1913117" y="28551"/>
                  <a:pt x="2040325" y="0"/>
                </a:cubicBezTo>
                <a:cubicBezTo>
                  <a:pt x="2167533" y="-28551"/>
                  <a:pt x="2288422" y="43359"/>
                  <a:pt x="2488201" y="0"/>
                </a:cubicBezTo>
                <a:cubicBezTo>
                  <a:pt x="2493533" y="14079"/>
                  <a:pt x="2487822" y="31587"/>
                  <a:pt x="2488201" y="45719"/>
                </a:cubicBezTo>
                <a:cubicBezTo>
                  <a:pt x="2252118" y="66557"/>
                  <a:pt x="2081459" y="37114"/>
                  <a:pt x="1965679" y="45719"/>
                </a:cubicBezTo>
                <a:cubicBezTo>
                  <a:pt x="1849899" y="54324"/>
                  <a:pt x="1634250" y="-11676"/>
                  <a:pt x="1418275" y="45719"/>
                </a:cubicBezTo>
                <a:cubicBezTo>
                  <a:pt x="1202300" y="103114"/>
                  <a:pt x="1156775" y="42173"/>
                  <a:pt x="970398" y="45719"/>
                </a:cubicBezTo>
                <a:cubicBezTo>
                  <a:pt x="784021" y="49265"/>
                  <a:pt x="644281" y="903"/>
                  <a:pt x="447876" y="45719"/>
                </a:cubicBezTo>
                <a:cubicBezTo>
                  <a:pt x="251471" y="90535"/>
                  <a:pt x="152128" y="17208"/>
                  <a:pt x="0" y="45719"/>
                </a:cubicBezTo>
                <a:cubicBezTo>
                  <a:pt x="-799" y="24027"/>
                  <a:pt x="2563" y="14452"/>
                  <a:pt x="0" y="0"/>
                </a:cubicBezTo>
                <a:close/>
                <a:moveTo>
                  <a:pt x="5715" y="5715"/>
                </a:moveTo>
                <a:cubicBezTo>
                  <a:pt x="8880" y="22116"/>
                  <a:pt x="4337" y="27295"/>
                  <a:pt x="5715" y="40004"/>
                </a:cubicBezTo>
                <a:cubicBezTo>
                  <a:pt x="176416" y="2898"/>
                  <a:pt x="387810" y="45281"/>
                  <a:pt x="501069" y="40004"/>
                </a:cubicBezTo>
                <a:cubicBezTo>
                  <a:pt x="614328" y="34727"/>
                  <a:pt x="763481" y="41726"/>
                  <a:pt x="996423" y="40004"/>
                </a:cubicBezTo>
                <a:cubicBezTo>
                  <a:pt x="1229365" y="38282"/>
                  <a:pt x="1259976" y="54324"/>
                  <a:pt x="1417474" y="40004"/>
                </a:cubicBezTo>
                <a:cubicBezTo>
                  <a:pt x="1574972" y="25684"/>
                  <a:pt x="1787036" y="69318"/>
                  <a:pt x="1912829" y="40004"/>
                </a:cubicBezTo>
                <a:cubicBezTo>
                  <a:pt x="2038622" y="10690"/>
                  <a:pt x="2347400" y="89966"/>
                  <a:pt x="2482486" y="40004"/>
                </a:cubicBezTo>
                <a:cubicBezTo>
                  <a:pt x="2481390" y="25517"/>
                  <a:pt x="2485230" y="18023"/>
                  <a:pt x="2482486" y="5715"/>
                </a:cubicBezTo>
                <a:cubicBezTo>
                  <a:pt x="2249258" y="18294"/>
                  <a:pt x="2156764" y="-46167"/>
                  <a:pt x="1987132" y="5715"/>
                </a:cubicBezTo>
                <a:cubicBezTo>
                  <a:pt x="1817500" y="57597"/>
                  <a:pt x="1648794" y="-57372"/>
                  <a:pt x="1442242" y="5715"/>
                </a:cubicBezTo>
                <a:cubicBezTo>
                  <a:pt x="1235690" y="68802"/>
                  <a:pt x="1072562" y="-33238"/>
                  <a:pt x="897353" y="5715"/>
                </a:cubicBezTo>
                <a:cubicBezTo>
                  <a:pt x="722144" y="44668"/>
                  <a:pt x="320255" y="-40914"/>
                  <a:pt x="5715" y="5715"/>
                </a:cubicBezTo>
                <a:close/>
              </a:path>
              <a:path w="2488201" h="45719" stroke="0" extrusionOk="0">
                <a:moveTo>
                  <a:pt x="0" y="0"/>
                </a:moveTo>
                <a:cubicBezTo>
                  <a:pt x="178762" y="-50209"/>
                  <a:pt x="320347" y="7808"/>
                  <a:pt x="472758" y="0"/>
                </a:cubicBezTo>
                <a:cubicBezTo>
                  <a:pt x="625169" y="-7808"/>
                  <a:pt x="769276" y="45510"/>
                  <a:pt x="895752" y="0"/>
                </a:cubicBezTo>
                <a:cubicBezTo>
                  <a:pt x="1022228" y="-45510"/>
                  <a:pt x="1331155" y="42196"/>
                  <a:pt x="1443157" y="0"/>
                </a:cubicBezTo>
                <a:cubicBezTo>
                  <a:pt x="1555160" y="-42196"/>
                  <a:pt x="1775472" y="24393"/>
                  <a:pt x="1915915" y="0"/>
                </a:cubicBezTo>
                <a:cubicBezTo>
                  <a:pt x="2056358" y="-24393"/>
                  <a:pt x="2214805" y="6310"/>
                  <a:pt x="2488201" y="0"/>
                </a:cubicBezTo>
                <a:cubicBezTo>
                  <a:pt x="2488826" y="21919"/>
                  <a:pt x="2483999" y="23392"/>
                  <a:pt x="2488201" y="45719"/>
                </a:cubicBezTo>
                <a:cubicBezTo>
                  <a:pt x="2327999" y="68345"/>
                  <a:pt x="2135107" y="37666"/>
                  <a:pt x="1990561" y="45719"/>
                </a:cubicBezTo>
                <a:cubicBezTo>
                  <a:pt x="1846015" y="53772"/>
                  <a:pt x="1644535" y="21889"/>
                  <a:pt x="1443157" y="45719"/>
                </a:cubicBezTo>
                <a:cubicBezTo>
                  <a:pt x="1241779" y="69549"/>
                  <a:pt x="1122039" y="17567"/>
                  <a:pt x="1020162" y="45719"/>
                </a:cubicBezTo>
                <a:cubicBezTo>
                  <a:pt x="918285" y="73871"/>
                  <a:pt x="628982" y="14755"/>
                  <a:pt x="522522" y="45719"/>
                </a:cubicBezTo>
                <a:cubicBezTo>
                  <a:pt x="416062" y="76683"/>
                  <a:pt x="123879" y="23386"/>
                  <a:pt x="0" y="45719"/>
                </a:cubicBezTo>
                <a:cubicBezTo>
                  <a:pt x="-770" y="26330"/>
                  <a:pt x="2868" y="19311"/>
                  <a:pt x="0" y="0"/>
                </a:cubicBezTo>
                <a:close/>
                <a:moveTo>
                  <a:pt x="5715" y="5715"/>
                </a:moveTo>
                <a:cubicBezTo>
                  <a:pt x="7915" y="14385"/>
                  <a:pt x="4615" y="23072"/>
                  <a:pt x="5715" y="40004"/>
                </a:cubicBezTo>
                <a:cubicBezTo>
                  <a:pt x="174989" y="-14748"/>
                  <a:pt x="327449" y="66863"/>
                  <a:pt x="501069" y="40004"/>
                </a:cubicBezTo>
                <a:cubicBezTo>
                  <a:pt x="674689" y="13145"/>
                  <a:pt x="917022" y="90050"/>
                  <a:pt x="1045959" y="40004"/>
                </a:cubicBezTo>
                <a:cubicBezTo>
                  <a:pt x="1174896" y="-10042"/>
                  <a:pt x="1295320" y="94429"/>
                  <a:pt x="1541313" y="40004"/>
                </a:cubicBezTo>
                <a:cubicBezTo>
                  <a:pt x="1787306" y="-14421"/>
                  <a:pt x="1816612" y="66765"/>
                  <a:pt x="1962364" y="40004"/>
                </a:cubicBezTo>
                <a:cubicBezTo>
                  <a:pt x="2108116" y="13243"/>
                  <a:pt x="2331630" y="87944"/>
                  <a:pt x="2482486" y="40004"/>
                </a:cubicBezTo>
                <a:cubicBezTo>
                  <a:pt x="2481603" y="33068"/>
                  <a:pt x="2483584" y="15939"/>
                  <a:pt x="2482486" y="5715"/>
                </a:cubicBezTo>
                <a:cubicBezTo>
                  <a:pt x="2239371" y="30534"/>
                  <a:pt x="2177688" y="-56605"/>
                  <a:pt x="1937596" y="5715"/>
                </a:cubicBezTo>
                <a:cubicBezTo>
                  <a:pt x="1697504" y="68035"/>
                  <a:pt x="1566904" y="-38870"/>
                  <a:pt x="1417474" y="5715"/>
                </a:cubicBezTo>
                <a:cubicBezTo>
                  <a:pt x="1268044" y="50300"/>
                  <a:pt x="1155933" y="-47714"/>
                  <a:pt x="922120" y="5715"/>
                </a:cubicBezTo>
                <a:cubicBezTo>
                  <a:pt x="688307" y="59144"/>
                  <a:pt x="435080" y="-102607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4074D3-9D09-9C35-4B62-19DB9E2B15E9}"/>
              </a:ext>
            </a:extLst>
          </p:cNvPr>
          <p:cNvSpPr txBox="1"/>
          <p:nvPr/>
        </p:nvSpPr>
        <p:spPr>
          <a:xfrm>
            <a:off x="10374290" y="3044279"/>
            <a:ext cx="78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☠︎</a:t>
            </a:r>
          </a:p>
        </p:txBody>
      </p:sp>
    </p:spTree>
    <p:extLst>
      <p:ext uri="{BB962C8B-B14F-4D97-AF65-F5344CB8AC3E}">
        <p14:creationId xmlns:p14="http://schemas.microsoft.com/office/powerpoint/2010/main" val="1383865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Fuel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285633" y="1564526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285633" y="3539148"/>
            <a:ext cx="6180966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¥: Fuel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(n, S(¥))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(n-1, ¥))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373769" y="1208325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02408" y="319932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22989" y="4159616"/>
            <a:ext cx="3357996" cy="45719"/>
          </a:xfrm>
          <a:custGeom>
            <a:avLst/>
            <a:gdLst>
              <a:gd name="connsiteX0" fmla="*/ 0 w 3357996"/>
              <a:gd name="connsiteY0" fmla="*/ 0 h 45719"/>
              <a:gd name="connsiteX1" fmla="*/ 559666 w 3357996"/>
              <a:gd name="connsiteY1" fmla="*/ 0 h 45719"/>
              <a:gd name="connsiteX2" fmla="*/ 1052172 w 3357996"/>
              <a:gd name="connsiteY2" fmla="*/ 0 h 45719"/>
              <a:gd name="connsiteX3" fmla="*/ 1511098 w 3357996"/>
              <a:gd name="connsiteY3" fmla="*/ 0 h 45719"/>
              <a:gd name="connsiteX4" fmla="*/ 2003604 w 3357996"/>
              <a:gd name="connsiteY4" fmla="*/ 0 h 45719"/>
              <a:gd name="connsiteX5" fmla="*/ 2596850 w 3357996"/>
              <a:gd name="connsiteY5" fmla="*/ 0 h 45719"/>
              <a:gd name="connsiteX6" fmla="*/ 3357996 w 3357996"/>
              <a:gd name="connsiteY6" fmla="*/ 0 h 45719"/>
              <a:gd name="connsiteX7" fmla="*/ 3357996 w 3357996"/>
              <a:gd name="connsiteY7" fmla="*/ 45719 h 45719"/>
              <a:gd name="connsiteX8" fmla="*/ 2899070 w 3357996"/>
              <a:gd name="connsiteY8" fmla="*/ 45719 h 45719"/>
              <a:gd name="connsiteX9" fmla="*/ 2440144 w 3357996"/>
              <a:gd name="connsiteY9" fmla="*/ 45719 h 45719"/>
              <a:gd name="connsiteX10" fmla="*/ 1981218 w 3357996"/>
              <a:gd name="connsiteY10" fmla="*/ 45719 h 45719"/>
              <a:gd name="connsiteX11" fmla="*/ 1354392 w 3357996"/>
              <a:gd name="connsiteY11" fmla="*/ 45719 h 45719"/>
              <a:gd name="connsiteX12" fmla="*/ 794726 w 3357996"/>
              <a:gd name="connsiteY12" fmla="*/ 45719 h 45719"/>
              <a:gd name="connsiteX13" fmla="*/ 0 w 3357996"/>
              <a:gd name="connsiteY13" fmla="*/ 45719 h 45719"/>
              <a:gd name="connsiteX14" fmla="*/ 0 w 3357996"/>
              <a:gd name="connsiteY14" fmla="*/ 0 h 45719"/>
              <a:gd name="connsiteX15" fmla="*/ 5715 w 3357996"/>
              <a:gd name="connsiteY15" fmla="*/ 5715 h 45719"/>
              <a:gd name="connsiteX16" fmla="*/ 5715 w 3357996"/>
              <a:gd name="connsiteY16" fmla="*/ 40004 h 45719"/>
              <a:gd name="connsiteX17" fmla="*/ 596942 w 3357996"/>
              <a:gd name="connsiteY17" fmla="*/ 40004 h 45719"/>
              <a:gd name="connsiteX18" fmla="*/ 1188168 w 3357996"/>
              <a:gd name="connsiteY18" fmla="*/ 40004 h 45719"/>
              <a:gd name="connsiteX19" fmla="*/ 1779395 w 3357996"/>
              <a:gd name="connsiteY19" fmla="*/ 40004 h 45719"/>
              <a:gd name="connsiteX20" fmla="*/ 2370622 w 3357996"/>
              <a:gd name="connsiteY20" fmla="*/ 40004 h 45719"/>
              <a:gd name="connsiteX21" fmla="*/ 3352281 w 3357996"/>
              <a:gd name="connsiteY21" fmla="*/ 40004 h 45719"/>
              <a:gd name="connsiteX22" fmla="*/ 3352281 w 3357996"/>
              <a:gd name="connsiteY22" fmla="*/ 5715 h 45719"/>
              <a:gd name="connsiteX23" fmla="*/ 2794520 w 3357996"/>
              <a:gd name="connsiteY23" fmla="*/ 5715 h 45719"/>
              <a:gd name="connsiteX24" fmla="*/ 2236759 w 3357996"/>
              <a:gd name="connsiteY24" fmla="*/ 5715 h 45719"/>
              <a:gd name="connsiteX25" fmla="*/ 1779395 w 3357996"/>
              <a:gd name="connsiteY25" fmla="*/ 5715 h 45719"/>
              <a:gd name="connsiteX26" fmla="*/ 1221634 w 3357996"/>
              <a:gd name="connsiteY26" fmla="*/ 5715 h 45719"/>
              <a:gd name="connsiteX27" fmla="*/ 697339 w 3357996"/>
              <a:gd name="connsiteY27" fmla="*/ 5715 h 45719"/>
              <a:gd name="connsiteX28" fmla="*/ 5715 w 3357996"/>
              <a:gd name="connsiteY28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57996" h="45719" fill="none" extrusionOk="0">
                <a:moveTo>
                  <a:pt x="0" y="0"/>
                </a:moveTo>
                <a:cubicBezTo>
                  <a:pt x="205842" y="-47047"/>
                  <a:pt x="313031" y="36414"/>
                  <a:pt x="559666" y="0"/>
                </a:cubicBezTo>
                <a:cubicBezTo>
                  <a:pt x="806301" y="-36414"/>
                  <a:pt x="807651" y="21869"/>
                  <a:pt x="1052172" y="0"/>
                </a:cubicBezTo>
                <a:cubicBezTo>
                  <a:pt x="1296693" y="-21869"/>
                  <a:pt x="1331420" y="32056"/>
                  <a:pt x="1511098" y="0"/>
                </a:cubicBezTo>
                <a:cubicBezTo>
                  <a:pt x="1690776" y="-32056"/>
                  <a:pt x="1858927" y="44755"/>
                  <a:pt x="2003604" y="0"/>
                </a:cubicBezTo>
                <a:cubicBezTo>
                  <a:pt x="2148281" y="-44755"/>
                  <a:pt x="2431234" y="10847"/>
                  <a:pt x="2596850" y="0"/>
                </a:cubicBezTo>
                <a:cubicBezTo>
                  <a:pt x="2762466" y="-10847"/>
                  <a:pt x="2983135" y="55191"/>
                  <a:pt x="3357996" y="0"/>
                </a:cubicBezTo>
                <a:cubicBezTo>
                  <a:pt x="3361705" y="10053"/>
                  <a:pt x="3353529" y="34589"/>
                  <a:pt x="3357996" y="45719"/>
                </a:cubicBezTo>
                <a:cubicBezTo>
                  <a:pt x="3147765" y="64952"/>
                  <a:pt x="3079686" y="5193"/>
                  <a:pt x="2899070" y="45719"/>
                </a:cubicBezTo>
                <a:cubicBezTo>
                  <a:pt x="2718454" y="86245"/>
                  <a:pt x="2573691" y="12493"/>
                  <a:pt x="2440144" y="45719"/>
                </a:cubicBezTo>
                <a:cubicBezTo>
                  <a:pt x="2306597" y="78945"/>
                  <a:pt x="2079278" y="43358"/>
                  <a:pt x="1981218" y="45719"/>
                </a:cubicBezTo>
                <a:cubicBezTo>
                  <a:pt x="1883158" y="48080"/>
                  <a:pt x="1524137" y="35665"/>
                  <a:pt x="1354392" y="45719"/>
                </a:cubicBezTo>
                <a:cubicBezTo>
                  <a:pt x="1184647" y="55773"/>
                  <a:pt x="1009580" y="-14137"/>
                  <a:pt x="794726" y="45719"/>
                </a:cubicBezTo>
                <a:cubicBezTo>
                  <a:pt x="579872" y="105575"/>
                  <a:pt x="292877" y="-11883"/>
                  <a:pt x="0" y="45719"/>
                </a:cubicBezTo>
                <a:cubicBezTo>
                  <a:pt x="-831" y="34225"/>
                  <a:pt x="117" y="21307"/>
                  <a:pt x="0" y="0"/>
                </a:cubicBezTo>
                <a:close/>
                <a:moveTo>
                  <a:pt x="5715" y="5715"/>
                </a:moveTo>
                <a:cubicBezTo>
                  <a:pt x="8374" y="20188"/>
                  <a:pt x="1647" y="24329"/>
                  <a:pt x="5715" y="40004"/>
                </a:cubicBezTo>
                <a:cubicBezTo>
                  <a:pt x="296088" y="-7593"/>
                  <a:pt x="374952" y="58025"/>
                  <a:pt x="596942" y="40004"/>
                </a:cubicBezTo>
                <a:cubicBezTo>
                  <a:pt x="818932" y="21983"/>
                  <a:pt x="990589" y="55255"/>
                  <a:pt x="1188168" y="40004"/>
                </a:cubicBezTo>
                <a:cubicBezTo>
                  <a:pt x="1385747" y="24753"/>
                  <a:pt x="1574817" y="92417"/>
                  <a:pt x="1779395" y="40004"/>
                </a:cubicBezTo>
                <a:cubicBezTo>
                  <a:pt x="1983973" y="-12409"/>
                  <a:pt x="2191266" y="56868"/>
                  <a:pt x="2370622" y="40004"/>
                </a:cubicBezTo>
                <a:cubicBezTo>
                  <a:pt x="2549978" y="23140"/>
                  <a:pt x="2946015" y="64167"/>
                  <a:pt x="3352281" y="40004"/>
                </a:cubicBezTo>
                <a:cubicBezTo>
                  <a:pt x="3350971" y="27159"/>
                  <a:pt x="3353895" y="12690"/>
                  <a:pt x="3352281" y="5715"/>
                </a:cubicBezTo>
                <a:cubicBezTo>
                  <a:pt x="3123697" y="18833"/>
                  <a:pt x="2992809" y="-50622"/>
                  <a:pt x="2794520" y="5715"/>
                </a:cubicBezTo>
                <a:cubicBezTo>
                  <a:pt x="2596231" y="62052"/>
                  <a:pt x="2399151" y="4230"/>
                  <a:pt x="2236759" y="5715"/>
                </a:cubicBezTo>
                <a:cubicBezTo>
                  <a:pt x="2074367" y="7200"/>
                  <a:pt x="1911248" y="-17833"/>
                  <a:pt x="1779395" y="5715"/>
                </a:cubicBezTo>
                <a:cubicBezTo>
                  <a:pt x="1647542" y="29263"/>
                  <a:pt x="1491424" y="-8755"/>
                  <a:pt x="1221634" y="5715"/>
                </a:cubicBezTo>
                <a:cubicBezTo>
                  <a:pt x="951844" y="20185"/>
                  <a:pt x="873303" y="-32717"/>
                  <a:pt x="697339" y="5715"/>
                </a:cubicBezTo>
                <a:cubicBezTo>
                  <a:pt x="521376" y="44147"/>
                  <a:pt x="266945" y="-68453"/>
                  <a:pt x="5715" y="5715"/>
                </a:cubicBezTo>
                <a:close/>
              </a:path>
              <a:path w="3357996" h="45719" stroke="0" extrusionOk="0">
                <a:moveTo>
                  <a:pt x="0" y="0"/>
                </a:moveTo>
                <a:cubicBezTo>
                  <a:pt x="233008" y="-21689"/>
                  <a:pt x="410875" y="59399"/>
                  <a:pt x="526086" y="0"/>
                </a:cubicBezTo>
                <a:cubicBezTo>
                  <a:pt x="641297" y="-59399"/>
                  <a:pt x="862350" y="17118"/>
                  <a:pt x="985012" y="0"/>
                </a:cubicBezTo>
                <a:cubicBezTo>
                  <a:pt x="1107674" y="-17118"/>
                  <a:pt x="1484642" y="20659"/>
                  <a:pt x="1611838" y="0"/>
                </a:cubicBezTo>
                <a:cubicBezTo>
                  <a:pt x="1739034" y="-20659"/>
                  <a:pt x="1965309" y="20789"/>
                  <a:pt x="2137924" y="0"/>
                </a:cubicBezTo>
                <a:cubicBezTo>
                  <a:pt x="2310539" y="-20789"/>
                  <a:pt x="2481264" y="6159"/>
                  <a:pt x="2664010" y="0"/>
                </a:cubicBezTo>
                <a:cubicBezTo>
                  <a:pt x="2846756" y="-6159"/>
                  <a:pt x="3105577" y="72408"/>
                  <a:pt x="3357996" y="0"/>
                </a:cubicBezTo>
                <a:cubicBezTo>
                  <a:pt x="3359426" y="20926"/>
                  <a:pt x="3353777" y="36494"/>
                  <a:pt x="3357996" y="45719"/>
                </a:cubicBezTo>
                <a:cubicBezTo>
                  <a:pt x="3081086" y="95847"/>
                  <a:pt x="2977572" y="38906"/>
                  <a:pt x="2798330" y="45719"/>
                </a:cubicBezTo>
                <a:cubicBezTo>
                  <a:pt x="2619088" y="52532"/>
                  <a:pt x="2465449" y="32868"/>
                  <a:pt x="2339404" y="45719"/>
                </a:cubicBezTo>
                <a:cubicBezTo>
                  <a:pt x="2213359" y="58570"/>
                  <a:pt x="1897400" y="-6044"/>
                  <a:pt x="1779738" y="45719"/>
                </a:cubicBezTo>
                <a:cubicBezTo>
                  <a:pt x="1662076" y="97482"/>
                  <a:pt x="1461937" y="25598"/>
                  <a:pt x="1220072" y="45719"/>
                </a:cubicBezTo>
                <a:cubicBezTo>
                  <a:pt x="978207" y="65840"/>
                  <a:pt x="835515" y="-16605"/>
                  <a:pt x="693986" y="45719"/>
                </a:cubicBezTo>
                <a:cubicBezTo>
                  <a:pt x="552457" y="108043"/>
                  <a:pt x="288205" y="43055"/>
                  <a:pt x="0" y="45719"/>
                </a:cubicBezTo>
                <a:cubicBezTo>
                  <a:pt x="-463" y="29546"/>
                  <a:pt x="2827" y="11420"/>
                  <a:pt x="0" y="0"/>
                </a:cubicBezTo>
                <a:close/>
                <a:moveTo>
                  <a:pt x="5715" y="5715"/>
                </a:moveTo>
                <a:cubicBezTo>
                  <a:pt x="7441" y="20927"/>
                  <a:pt x="3546" y="30990"/>
                  <a:pt x="5715" y="40004"/>
                </a:cubicBezTo>
                <a:cubicBezTo>
                  <a:pt x="220871" y="-894"/>
                  <a:pt x="367378" y="90392"/>
                  <a:pt x="596942" y="40004"/>
                </a:cubicBezTo>
                <a:cubicBezTo>
                  <a:pt x="826506" y="-10384"/>
                  <a:pt x="839314" y="92733"/>
                  <a:pt x="1054306" y="40004"/>
                </a:cubicBezTo>
                <a:cubicBezTo>
                  <a:pt x="1269298" y="-12725"/>
                  <a:pt x="1431397" y="45716"/>
                  <a:pt x="1545135" y="40004"/>
                </a:cubicBezTo>
                <a:cubicBezTo>
                  <a:pt x="1658873" y="34292"/>
                  <a:pt x="1936352" y="81112"/>
                  <a:pt x="2169828" y="40004"/>
                </a:cubicBezTo>
                <a:cubicBezTo>
                  <a:pt x="2403304" y="-1104"/>
                  <a:pt x="2595255" y="45675"/>
                  <a:pt x="2727589" y="40004"/>
                </a:cubicBezTo>
                <a:cubicBezTo>
                  <a:pt x="2859923" y="34333"/>
                  <a:pt x="3076784" y="50709"/>
                  <a:pt x="3352281" y="40004"/>
                </a:cubicBezTo>
                <a:cubicBezTo>
                  <a:pt x="3348831" y="25258"/>
                  <a:pt x="3353718" y="13506"/>
                  <a:pt x="3352281" y="5715"/>
                </a:cubicBezTo>
                <a:cubicBezTo>
                  <a:pt x="3223499" y="53151"/>
                  <a:pt x="3097636" y="-12940"/>
                  <a:pt x="2894917" y="5715"/>
                </a:cubicBezTo>
                <a:cubicBezTo>
                  <a:pt x="2692198" y="24370"/>
                  <a:pt x="2565102" y="-57579"/>
                  <a:pt x="2270225" y="5715"/>
                </a:cubicBezTo>
                <a:cubicBezTo>
                  <a:pt x="1975348" y="69009"/>
                  <a:pt x="1908328" y="-16760"/>
                  <a:pt x="1678998" y="5715"/>
                </a:cubicBezTo>
                <a:cubicBezTo>
                  <a:pt x="1449668" y="28190"/>
                  <a:pt x="1383959" y="-41307"/>
                  <a:pt x="1221634" y="5715"/>
                </a:cubicBezTo>
                <a:cubicBezTo>
                  <a:pt x="1059309" y="52737"/>
                  <a:pt x="953240" y="-1344"/>
                  <a:pt x="697339" y="5715"/>
                </a:cubicBezTo>
                <a:cubicBezTo>
                  <a:pt x="441439" y="12774"/>
                  <a:pt x="196957" y="-51690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28719-3E27-A5F8-8A37-56604B5EAA40}"/>
              </a:ext>
            </a:extLst>
          </p:cNvPr>
          <p:cNvSpPr txBox="1"/>
          <p:nvPr/>
        </p:nvSpPr>
        <p:spPr>
          <a:xfrm>
            <a:off x="6830279" y="1564526"/>
            <a:ext cx="469648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A51AAD-F21B-C77B-A1E9-A95E10D7061B}"/>
              </a:ext>
            </a:extLst>
          </p:cNvPr>
          <p:cNvSpPr txBox="1"/>
          <p:nvPr/>
        </p:nvSpPr>
        <p:spPr>
          <a:xfrm>
            <a:off x="6918414" y="1208325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9A4DF7-D833-BB30-2F31-2AB55E0AA509}"/>
              </a:ext>
            </a:extLst>
          </p:cNvPr>
          <p:cNvSpPr txBox="1"/>
          <p:nvPr/>
        </p:nvSpPr>
        <p:spPr>
          <a:xfrm>
            <a:off x="6822760" y="2817919"/>
            <a:ext cx="4704467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(12, S(Z))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11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(11, S(Z))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5E0D7B-0B8A-A78A-D213-8B980E156B17}"/>
              </a:ext>
            </a:extLst>
          </p:cNvPr>
          <p:cNvSpPr txBox="1"/>
          <p:nvPr/>
        </p:nvSpPr>
        <p:spPr>
          <a:xfrm>
            <a:off x="6910895" y="245962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</p:spTree>
    <p:extLst>
      <p:ext uri="{BB962C8B-B14F-4D97-AF65-F5344CB8AC3E}">
        <p14:creationId xmlns:p14="http://schemas.microsoft.com/office/powerpoint/2010/main" val="263783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Fuel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285633" y="1564526"/>
            <a:ext cx="618096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285633" y="3539148"/>
            <a:ext cx="6180966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¥: Fuel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(n, S(¥))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(n-1, ¥))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373769" y="1208325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02408" y="319932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22989" y="4159616"/>
            <a:ext cx="3357996" cy="45719"/>
          </a:xfrm>
          <a:custGeom>
            <a:avLst/>
            <a:gdLst>
              <a:gd name="connsiteX0" fmla="*/ 0 w 3357996"/>
              <a:gd name="connsiteY0" fmla="*/ 0 h 45719"/>
              <a:gd name="connsiteX1" fmla="*/ 559666 w 3357996"/>
              <a:gd name="connsiteY1" fmla="*/ 0 h 45719"/>
              <a:gd name="connsiteX2" fmla="*/ 1052172 w 3357996"/>
              <a:gd name="connsiteY2" fmla="*/ 0 h 45719"/>
              <a:gd name="connsiteX3" fmla="*/ 1511098 w 3357996"/>
              <a:gd name="connsiteY3" fmla="*/ 0 h 45719"/>
              <a:gd name="connsiteX4" fmla="*/ 2003604 w 3357996"/>
              <a:gd name="connsiteY4" fmla="*/ 0 h 45719"/>
              <a:gd name="connsiteX5" fmla="*/ 2596850 w 3357996"/>
              <a:gd name="connsiteY5" fmla="*/ 0 h 45719"/>
              <a:gd name="connsiteX6" fmla="*/ 3357996 w 3357996"/>
              <a:gd name="connsiteY6" fmla="*/ 0 h 45719"/>
              <a:gd name="connsiteX7" fmla="*/ 3357996 w 3357996"/>
              <a:gd name="connsiteY7" fmla="*/ 45719 h 45719"/>
              <a:gd name="connsiteX8" fmla="*/ 2899070 w 3357996"/>
              <a:gd name="connsiteY8" fmla="*/ 45719 h 45719"/>
              <a:gd name="connsiteX9" fmla="*/ 2440144 w 3357996"/>
              <a:gd name="connsiteY9" fmla="*/ 45719 h 45719"/>
              <a:gd name="connsiteX10" fmla="*/ 1981218 w 3357996"/>
              <a:gd name="connsiteY10" fmla="*/ 45719 h 45719"/>
              <a:gd name="connsiteX11" fmla="*/ 1354392 w 3357996"/>
              <a:gd name="connsiteY11" fmla="*/ 45719 h 45719"/>
              <a:gd name="connsiteX12" fmla="*/ 794726 w 3357996"/>
              <a:gd name="connsiteY12" fmla="*/ 45719 h 45719"/>
              <a:gd name="connsiteX13" fmla="*/ 0 w 3357996"/>
              <a:gd name="connsiteY13" fmla="*/ 45719 h 45719"/>
              <a:gd name="connsiteX14" fmla="*/ 0 w 3357996"/>
              <a:gd name="connsiteY14" fmla="*/ 0 h 45719"/>
              <a:gd name="connsiteX15" fmla="*/ 5715 w 3357996"/>
              <a:gd name="connsiteY15" fmla="*/ 5715 h 45719"/>
              <a:gd name="connsiteX16" fmla="*/ 5715 w 3357996"/>
              <a:gd name="connsiteY16" fmla="*/ 40004 h 45719"/>
              <a:gd name="connsiteX17" fmla="*/ 596942 w 3357996"/>
              <a:gd name="connsiteY17" fmla="*/ 40004 h 45719"/>
              <a:gd name="connsiteX18" fmla="*/ 1188168 w 3357996"/>
              <a:gd name="connsiteY18" fmla="*/ 40004 h 45719"/>
              <a:gd name="connsiteX19" fmla="*/ 1779395 w 3357996"/>
              <a:gd name="connsiteY19" fmla="*/ 40004 h 45719"/>
              <a:gd name="connsiteX20" fmla="*/ 2370622 w 3357996"/>
              <a:gd name="connsiteY20" fmla="*/ 40004 h 45719"/>
              <a:gd name="connsiteX21" fmla="*/ 3352281 w 3357996"/>
              <a:gd name="connsiteY21" fmla="*/ 40004 h 45719"/>
              <a:gd name="connsiteX22" fmla="*/ 3352281 w 3357996"/>
              <a:gd name="connsiteY22" fmla="*/ 5715 h 45719"/>
              <a:gd name="connsiteX23" fmla="*/ 2794520 w 3357996"/>
              <a:gd name="connsiteY23" fmla="*/ 5715 h 45719"/>
              <a:gd name="connsiteX24" fmla="*/ 2236759 w 3357996"/>
              <a:gd name="connsiteY24" fmla="*/ 5715 h 45719"/>
              <a:gd name="connsiteX25" fmla="*/ 1779395 w 3357996"/>
              <a:gd name="connsiteY25" fmla="*/ 5715 h 45719"/>
              <a:gd name="connsiteX26" fmla="*/ 1221634 w 3357996"/>
              <a:gd name="connsiteY26" fmla="*/ 5715 h 45719"/>
              <a:gd name="connsiteX27" fmla="*/ 697339 w 3357996"/>
              <a:gd name="connsiteY27" fmla="*/ 5715 h 45719"/>
              <a:gd name="connsiteX28" fmla="*/ 5715 w 3357996"/>
              <a:gd name="connsiteY28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57996" h="45719" fill="none" extrusionOk="0">
                <a:moveTo>
                  <a:pt x="0" y="0"/>
                </a:moveTo>
                <a:cubicBezTo>
                  <a:pt x="205842" y="-47047"/>
                  <a:pt x="313031" y="36414"/>
                  <a:pt x="559666" y="0"/>
                </a:cubicBezTo>
                <a:cubicBezTo>
                  <a:pt x="806301" y="-36414"/>
                  <a:pt x="807651" y="21869"/>
                  <a:pt x="1052172" y="0"/>
                </a:cubicBezTo>
                <a:cubicBezTo>
                  <a:pt x="1296693" y="-21869"/>
                  <a:pt x="1331420" y="32056"/>
                  <a:pt x="1511098" y="0"/>
                </a:cubicBezTo>
                <a:cubicBezTo>
                  <a:pt x="1690776" y="-32056"/>
                  <a:pt x="1858927" y="44755"/>
                  <a:pt x="2003604" y="0"/>
                </a:cubicBezTo>
                <a:cubicBezTo>
                  <a:pt x="2148281" y="-44755"/>
                  <a:pt x="2431234" y="10847"/>
                  <a:pt x="2596850" y="0"/>
                </a:cubicBezTo>
                <a:cubicBezTo>
                  <a:pt x="2762466" y="-10847"/>
                  <a:pt x="2983135" y="55191"/>
                  <a:pt x="3357996" y="0"/>
                </a:cubicBezTo>
                <a:cubicBezTo>
                  <a:pt x="3361705" y="10053"/>
                  <a:pt x="3353529" y="34589"/>
                  <a:pt x="3357996" y="45719"/>
                </a:cubicBezTo>
                <a:cubicBezTo>
                  <a:pt x="3147765" y="64952"/>
                  <a:pt x="3079686" y="5193"/>
                  <a:pt x="2899070" y="45719"/>
                </a:cubicBezTo>
                <a:cubicBezTo>
                  <a:pt x="2718454" y="86245"/>
                  <a:pt x="2573691" y="12493"/>
                  <a:pt x="2440144" y="45719"/>
                </a:cubicBezTo>
                <a:cubicBezTo>
                  <a:pt x="2306597" y="78945"/>
                  <a:pt x="2079278" y="43358"/>
                  <a:pt x="1981218" y="45719"/>
                </a:cubicBezTo>
                <a:cubicBezTo>
                  <a:pt x="1883158" y="48080"/>
                  <a:pt x="1524137" y="35665"/>
                  <a:pt x="1354392" y="45719"/>
                </a:cubicBezTo>
                <a:cubicBezTo>
                  <a:pt x="1184647" y="55773"/>
                  <a:pt x="1009580" y="-14137"/>
                  <a:pt x="794726" y="45719"/>
                </a:cubicBezTo>
                <a:cubicBezTo>
                  <a:pt x="579872" y="105575"/>
                  <a:pt x="292877" y="-11883"/>
                  <a:pt x="0" y="45719"/>
                </a:cubicBezTo>
                <a:cubicBezTo>
                  <a:pt x="-831" y="34225"/>
                  <a:pt x="117" y="21307"/>
                  <a:pt x="0" y="0"/>
                </a:cubicBezTo>
                <a:close/>
                <a:moveTo>
                  <a:pt x="5715" y="5715"/>
                </a:moveTo>
                <a:cubicBezTo>
                  <a:pt x="8374" y="20188"/>
                  <a:pt x="1647" y="24329"/>
                  <a:pt x="5715" y="40004"/>
                </a:cubicBezTo>
                <a:cubicBezTo>
                  <a:pt x="296088" y="-7593"/>
                  <a:pt x="374952" y="58025"/>
                  <a:pt x="596942" y="40004"/>
                </a:cubicBezTo>
                <a:cubicBezTo>
                  <a:pt x="818932" y="21983"/>
                  <a:pt x="990589" y="55255"/>
                  <a:pt x="1188168" y="40004"/>
                </a:cubicBezTo>
                <a:cubicBezTo>
                  <a:pt x="1385747" y="24753"/>
                  <a:pt x="1574817" y="92417"/>
                  <a:pt x="1779395" y="40004"/>
                </a:cubicBezTo>
                <a:cubicBezTo>
                  <a:pt x="1983973" y="-12409"/>
                  <a:pt x="2191266" y="56868"/>
                  <a:pt x="2370622" y="40004"/>
                </a:cubicBezTo>
                <a:cubicBezTo>
                  <a:pt x="2549978" y="23140"/>
                  <a:pt x="2946015" y="64167"/>
                  <a:pt x="3352281" y="40004"/>
                </a:cubicBezTo>
                <a:cubicBezTo>
                  <a:pt x="3350971" y="27159"/>
                  <a:pt x="3353895" y="12690"/>
                  <a:pt x="3352281" y="5715"/>
                </a:cubicBezTo>
                <a:cubicBezTo>
                  <a:pt x="3123697" y="18833"/>
                  <a:pt x="2992809" y="-50622"/>
                  <a:pt x="2794520" y="5715"/>
                </a:cubicBezTo>
                <a:cubicBezTo>
                  <a:pt x="2596231" y="62052"/>
                  <a:pt x="2399151" y="4230"/>
                  <a:pt x="2236759" y="5715"/>
                </a:cubicBezTo>
                <a:cubicBezTo>
                  <a:pt x="2074367" y="7200"/>
                  <a:pt x="1911248" y="-17833"/>
                  <a:pt x="1779395" y="5715"/>
                </a:cubicBezTo>
                <a:cubicBezTo>
                  <a:pt x="1647542" y="29263"/>
                  <a:pt x="1491424" y="-8755"/>
                  <a:pt x="1221634" y="5715"/>
                </a:cubicBezTo>
                <a:cubicBezTo>
                  <a:pt x="951844" y="20185"/>
                  <a:pt x="873303" y="-32717"/>
                  <a:pt x="697339" y="5715"/>
                </a:cubicBezTo>
                <a:cubicBezTo>
                  <a:pt x="521376" y="44147"/>
                  <a:pt x="266945" y="-68453"/>
                  <a:pt x="5715" y="5715"/>
                </a:cubicBezTo>
                <a:close/>
              </a:path>
              <a:path w="3357996" h="45719" stroke="0" extrusionOk="0">
                <a:moveTo>
                  <a:pt x="0" y="0"/>
                </a:moveTo>
                <a:cubicBezTo>
                  <a:pt x="233008" y="-21689"/>
                  <a:pt x="410875" y="59399"/>
                  <a:pt x="526086" y="0"/>
                </a:cubicBezTo>
                <a:cubicBezTo>
                  <a:pt x="641297" y="-59399"/>
                  <a:pt x="862350" y="17118"/>
                  <a:pt x="985012" y="0"/>
                </a:cubicBezTo>
                <a:cubicBezTo>
                  <a:pt x="1107674" y="-17118"/>
                  <a:pt x="1484642" y="20659"/>
                  <a:pt x="1611838" y="0"/>
                </a:cubicBezTo>
                <a:cubicBezTo>
                  <a:pt x="1739034" y="-20659"/>
                  <a:pt x="1965309" y="20789"/>
                  <a:pt x="2137924" y="0"/>
                </a:cubicBezTo>
                <a:cubicBezTo>
                  <a:pt x="2310539" y="-20789"/>
                  <a:pt x="2481264" y="6159"/>
                  <a:pt x="2664010" y="0"/>
                </a:cubicBezTo>
                <a:cubicBezTo>
                  <a:pt x="2846756" y="-6159"/>
                  <a:pt x="3105577" y="72408"/>
                  <a:pt x="3357996" y="0"/>
                </a:cubicBezTo>
                <a:cubicBezTo>
                  <a:pt x="3359426" y="20926"/>
                  <a:pt x="3353777" y="36494"/>
                  <a:pt x="3357996" y="45719"/>
                </a:cubicBezTo>
                <a:cubicBezTo>
                  <a:pt x="3081086" y="95847"/>
                  <a:pt x="2977572" y="38906"/>
                  <a:pt x="2798330" y="45719"/>
                </a:cubicBezTo>
                <a:cubicBezTo>
                  <a:pt x="2619088" y="52532"/>
                  <a:pt x="2465449" y="32868"/>
                  <a:pt x="2339404" y="45719"/>
                </a:cubicBezTo>
                <a:cubicBezTo>
                  <a:pt x="2213359" y="58570"/>
                  <a:pt x="1897400" y="-6044"/>
                  <a:pt x="1779738" y="45719"/>
                </a:cubicBezTo>
                <a:cubicBezTo>
                  <a:pt x="1662076" y="97482"/>
                  <a:pt x="1461937" y="25598"/>
                  <a:pt x="1220072" y="45719"/>
                </a:cubicBezTo>
                <a:cubicBezTo>
                  <a:pt x="978207" y="65840"/>
                  <a:pt x="835515" y="-16605"/>
                  <a:pt x="693986" y="45719"/>
                </a:cubicBezTo>
                <a:cubicBezTo>
                  <a:pt x="552457" y="108043"/>
                  <a:pt x="288205" y="43055"/>
                  <a:pt x="0" y="45719"/>
                </a:cubicBezTo>
                <a:cubicBezTo>
                  <a:pt x="-463" y="29546"/>
                  <a:pt x="2827" y="11420"/>
                  <a:pt x="0" y="0"/>
                </a:cubicBezTo>
                <a:close/>
                <a:moveTo>
                  <a:pt x="5715" y="5715"/>
                </a:moveTo>
                <a:cubicBezTo>
                  <a:pt x="7441" y="20927"/>
                  <a:pt x="3546" y="30990"/>
                  <a:pt x="5715" y="40004"/>
                </a:cubicBezTo>
                <a:cubicBezTo>
                  <a:pt x="220871" y="-894"/>
                  <a:pt x="367378" y="90392"/>
                  <a:pt x="596942" y="40004"/>
                </a:cubicBezTo>
                <a:cubicBezTo>
                  <a:pt x="826506" y="-10384"/>
                  <a:pt x="839314" y="92733"/>
                  <a:pt x="1054306" y="40004"/>
                </a:cubicBezTo>
                <a:cubicBezTo>
                  <a:pt x="1269298" y="-12725"/>
                  <a:pt x="1431397" y="45716"/>
                  <a:pt x="1545135" y="40004"/>
                </a:cubicBezTo>
                <a:cubicBezTo>
                  <a:pt x="1658873" y="34292"/>
                  <a:pt x="1936352" y="81112"/>
                  <a:pt x="2169828" y="40004"/>
                </a:cubicBezTo>
                <a:cubicBezTo>
                  <a:pt x="2403304" y="-1104"/>
                  <a:pt x="2595255" y="45675"/>
                  <a:pt x="2727589" y="40004"/>
                </a:cubicBezTo>
                <a:cubicBezTo>
                  <a:pt x="2859923" y="34333"/>
                  <a:pt x="3076784" y="50709"/>
                  <a:pt x="3352281" y="40004"/>
                </a:cubicBezTo>
                <a:cubicBezTo>
                  <a:pt x="3348831" y="25258"/>
                  <a:pt x="3353718" y="13506"/>
                  <a:pt x="3352281" y="5715"/>
                </a:cubicBezTo>
                <a:cubicBezTo>
                  <a:pt x="3223499" y="53151"/>
                  <a:pt x="3097636" y="-12940"/>
                  <a:pt x="2894917" y="5715"/>
                </a:cubicBezTo>
                <a:cubicBezTo>
                  <a:pt x="2692198" y="24370"/>
                  <a:pt x="2565102" y="-57579"/>
                  <a:pt x="2270225" y="5715"/>
                </a:cubicBezTo>
                <a:cubicBezTo>
                  <a:pt x="1975348" y="69009"/>
                  <a:pt x="1908328" y="-16760"/>
                  <a:pt x="1678998" y="5715"/>
                </a:cubicBezTo>
                <a:cubicBezTo>
                  <a:pt x="1449668" y="28190"/>
                  <a:pt x="1383959" y="-41307"/>
                  <a:pt x="1221634" y="5715"/>
                </a:cubicBezTo>
                <a:cubicBezTo>
                  <a:pt x="1059309" y="52737"/>
                  <a:pt x="953240" y="-1344"/>
                  <a:pt x="697339" y="5715"/>
                </a:cubicBezTo>
                <a:cubicBezTo>
                  <a:pt x="441439" y="12774"/>
                  <a:pt x="196957" y="-51690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28719-3E27-A5F8-8A37-56604B5EAA40}"/>
              </a:ext>
            </a:extLst>
          </p:cNvPr>
          <p:cNvSpPr txBox="1"/>
          <p:nvPr/>
        </p:nvSpPr>
        <p:spPr>
          <a:xfrm>
            <a:off x="6830279" y="1564526"/>
            <a:ext cx="515603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Triangle(10)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A51AAD-F21B-C77B-A1E9-A95E10D7061B}"/>
              </a:ext>
            </a:extLst>
          </p:cNvPr>
          <p:cNvSpPr txBox="1"/>
          <p:nvPr/>
        </p:nvSpPr>
        <p:spPr>
          <a:xfrm>
            <a:off x="6918414" y="1208325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9A4DF7-D833-BB30-2F31-2AB55E0AA509}"/>
              </a:ext>
            </a:extLst>
          </p:cNvPr>
          <p:cNvSpPr txBox="1"/>
          <p:nvPr/>
        </p:nvSpPr>
        <p:spPr>
          <a:xfrm>
            <a:off x="6822760" y="2817919"/>
            <a:ext cx="5164801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(12, S(S(Z)))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10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(10, S(S(Z)))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Triangle(10)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+ 23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5E0D7B-0B8A-A78A-D213-8B980E156B17}"/>
              </a:ext>
            </a:extLst>
          </p:cNvPr>
          <p:cNvSpPr txBox="1"/>
          <p:nvPr/>
        </p:nvSpPr>
        <p:spPr>
          <a:xfrm>
            <a:off x="6910895" y="245962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</p:spTree>
    <p:extLst>
      <p:ext uri="{BB962C8B-B14F-4D97-AF65-F5344CB8AC3E}">
        <p14:creationId xmlns:p14="http://schemas.microsoft.com/office/powerpoint/2010/main" val="3536991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285632" y="1564526"/>
            <a:ext cx="638034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opaque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4FE8F2B0-F33D-D4F2-9D3D-32A60A6F9439}"/>
              </a:ext>
            </a:extLst>
          </p:cNvPr>
          <p:cNvSpPr/>
          <p:nvPr/>
        </p:nvSpPr>
        <p:spPr>
          <a:xfrm rot="19723396">
            <a:off x="854246" y="1188799"/>
            <a:ext cx="1373057" cy="152256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Opaque functions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285632" y="3539148"/>
            <a:ext cx="6380343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¥: Fuel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(n, S(¥),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true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(n-1, ¥,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true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373769" y="1208325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02408" y="319932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22989" y="4159616"/>
            <a:ext cx="3357996" cy="45719"/>
          </a:xfrm>
          <a:custGeom>
            <a:avLst/>
            <a:gdLst>
              <a:gd name="connsiteX0" fmla="*/ 0 w 3357996"/>
              <a:gd name="connsiteY0" fmla="*/ 0 h 45719"/>
              <a:gd name="connsiteX1" fmla="*/ 559666 w 3357996"/>
              <a:gd name="connsiteY1" fmla="*/ 0 h 45719"/>
              <a:gd name="connsiteX2" fmla="*/ 1052172 w 3357996"/>
              <a:gd name="connsiteY2" fmla="*/ 0 h 45719"/>
              <a:gd name="connsiteX3" fmla="*/ 1511098 w 3357996"/>
              <a:gd name="connsiteY3" fmla="*/ 0 h 45719"/>
              <a:gd name="connsiteX4" fmla="*/ 2003604 w 3357996"/>
              <a:gd name="connsiteY4" fmla="*/ 0 h 45719"/>
              <a:gd name="connsiteX5" fmla="*/ 2596850 w 3357996"/>
              <a:gd name="connsiteY5" fmla="*/ 0 h 45719"/>
              <a:gd name="connsiteX6" fmla="*/ 3357996 w 3357996"/>
              <a:gd name="connsiteY6" fmla="*/ 0 h 45719"/>
              <a:gd name="connsiteX7" fmla="*/ 3357996 w 3357996"/>
              <a:gd name="connsiteY7" fmla="*/ 45719 h 45719"/>
              <a:gd name="connsiteX8" fmla="*/ 2899070 w 3357996"/>
              <a:gd name="connsiteY8" fmla="*/ 45719 h 45719"/>
              <a:gd name="connsiteX9" fmla="*/ 2440144 w 3357996"/>
              <a:gd name="connsiteY9" fmla="*/ 45719 h 45719"/>
              <a:gd name="connsiteX10" fmla="*/ 1981218 w 3357996"/>
              <a:gd name="connsiteY10" fmla="*/ 45719 h 45719"/>
              <a:gd name="connsiteX11" fmla="*/ 1354392 w 3357996"/>
              <a:gd name="connsiteY11" fmla="*/ 45719 h 45719"/>
              <a:gd name="connsiteX12" fmla="*/ 794726 w 3357996"/>
              <a:gd name="connsiteY12" fmla="*/ 45719 h 45719"/>
              <a:gd name="connsiteX13" fmla="*/ 0 w 3357996"/>
              <a:gd name="connsiteY13" fmla="*/ 45719 h 45719"/>
              <a:gd name="connsiteX14" fmla="*/ 0 w 3357996"/>
              <a:gd name="connsiteY14" fmla="*/ 0 h 45719"/>
              <a:gd name="connsiteX15" fmla="*/ 5715 w 3357996"/>
              <a:gd name="connsiteY15" fmla="*/ 5715 h 45719"/>
              <a:gd name="connsiteX16" fmla="*/ 5715 w 3357996"/>
              <a:gd name="connsiteY16" fmla="*/ 40004 h 45719"/>
              <a:gd name="connsiteX17" fmla="*/ 596942 w 3357996"/>
              <a:gd name="connsiteY17" fmla="*/ 40004 h 45719"/>
              <a:gd name="connsiteX18" fmla="*/ 1188168 w 3357996"/>
              <a:gd name="connsiteY18" fmla="*/ 40004 h 45719"/>
              <a:gd name="connsiteX19" fmla="*/ 1779395 w 3357996"/>
              <a:gd name="connsiteY19" fmla="*/ 40004 h 45719"/>
              <a:gd name="connsiteX20" fmla="*/ 2370622 w 3357996"/>
              <a:gd name="connsiteY20" fmla="*/ 40004 h 45719"/>
              <a:gd name="connsiteX21" fmla="*/ 3352281 w 3357996"/>
              <a:gd name="connsiteY21" fmla="*/ 40004 h 45719"/>
              <a:gd name="connsiteX22" fmla="*/ 3352281 w 3357996"/>
              <a:gd name="connsiteY22" fmla="*/ 5715 h 45719"/>
              <a:gd name="connsiteX23" fmla="*/ 2794520 w 3357996"/>
              <a:gd name="connsiteY23" fmla="*/ 5715 h 45719"/>
              <a:gd name="connsiteX24" fmla="*/ 2236759 w 3357996"/>
              <a:gd name="connsiteY24" fmla="*/ 5715 h 45719"/>
              <a:gd name="connsiteX25" fmla="*/ 1779395 w 3357996"/>
              <a:gd name="connsiteY25" fmla="*/ 5715 h 45719"/>
              <a:gd name="connsiteX26" fmla="*/ 1221634 w 3357996"/>
              <a:gd name="connsiteY26" fmla="*/ 5715 h 45719"/>
              <a:gd name="connsiteX27" fmla="*/ 697339 w 3357996"/>
              <a:gd name="connsiteY27" fmla="*/ 5715 h 45719"/>
              <a:gd name="connsiteX28" fmla="*/ 5715 w 3357996"/>
              <a:gd name="connsiteY28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57996" h="45719" fill="none" extrusionOk="0">
                <a:moveTo>
                  <a:pt x="0" y="0"/>
                </a:moveTo>
                <a:cubicBezTo>
                  <a:pt x="205842" y="-47047"/>
                  <a:pt x="313031" y="36414"/>
                  <a:pt x="559666" y="0"/>
                </a:cubicBezTo>
                <a:cubicBezTo>
                  <a:pt x="806301" y="-36414"/>
                  <a:pt x="807651" y="21869"/>
                  <a:pt x="1052172" y="0"/>
                </a:cubicBezTo>
                <a:cubicBezTo>
                  <a:pt x="1296693" y="-21869"/>
                  <a:pt x="1331420" y="32056"/>
                  <a:pt x="1511098" y="0"/>
                </a:cubicBezTo>
                <a:cubicBezTo>
                  <a:pt x="1690776" y="-32056"/>
                  <a:pt x="1858927" y="44755"/>
                  <a:pt x="2003604" y="0"/>
                </a:cubicBezTo>
                <a:cubicBezTo>
                  <a:pt x="2148281" y="-44755"/>
                  <a:pt x="2431234" y="10847"/>
                  <a:pt x="2596850" y="0"/>
                </a:cubicBezTo>
                <a:cubicBezTo>
                  <a:pt x="2762466" y="-10847"/>
                  <a:pt x="2983135" y="55191"/>
                  <a:pt x="3357996" y="0"/>
                </a:cubicBezTo>
                <a:cubicBezTo>
                  <a:pt x="3361705" y="10053"/>
                  <a:pt x="3353529" y="34589"/>
                  <a:pt x="3357996" y="45719"/>
                </a:cubicBezTo>
                <a:cubicBezTo>
                  <a:pt x="3147765" y="64952"/>
                  <a:pt x="3079686" y="5193"/>
                  <a:pt x="2899070" y="45719"/>
                </a:cubicBezTo>
                <a:cubicBezTo>
                  <a:pt x="2718454" y="86245"/>
                  <a:pt x="2573691" y="12493"/>
                  <a:pt x="2440144" y="45719"/>
                </a:cubicBezTo>
                <a:cubicBezTo>
                  <a:pt x="2306597" y="78945"/>
                  <a:pt x="2079278" y="43358"/>
                  <a:pt x="1981218" y="45719"/>
                </a:cubicBezTo>
                <a:cubicBezTo>
                  <a:pt x="1883158" y="48080"/>
                  <a:pt x="1524137" y="35665"/>
                  <a:pt x="1354392" y="45719"/>
                </a:cubicBezTo>
                <a:cubicBezTo>
                  <a:pt x="1184647" y="55773"/>
                  <a:pt x="1009580" y="-14137"/>
                  <a:pt x="794726" y="45719"/>
                </a:cubicBezTo>
                <a:cubicBezTo>
                  <a:pt x="579872" y="105575"/>
                  <a:pt x="292877" y="-11883"/>
                  <a:pt x="0" y="45719"/>
                </a:cubicBezTo>
                <a:cubicBezTo>
                  <a:pt x="-831" y="34225"/>
                  <a:pt x="117" y="21307"/>
                  <a:pt x="0" y="0"/>
                </a:cubicBezTo>
                <a:close/>
                <a:moveTo>
                  <a:pt x="5715" y="5715"/>
                </a:moveTo>
                <a:cubicBezTo>
                  <a:pt x="8374" y="20188"/>
                  <a:pt x="1647" y="24329"/>
                  <a:pt x="5715" y="40004"/>
                </a:cubicBezTo>
                <a:cubicBezTo>
                  <a:pt x="296088" y="-7593"/>
                  <a:pt x="374952" y="58025"/>
                  <a:pt x="596942" y="40004"/>
                </a:cubicBezTo>
                <a:cubicBezTo>
                  <a:pt x="818932" y="21983"/>
                  <a:pt x="990589" y="55255"/>
                  <a:pt x="1188168" y="40004"/>
                </a:cubicBezTo>
                <a:cubicBezTo>
                  <a:pt x="1385747" y="24753"/>
                  <a:pt x="1574817" y="92417"/>
                  <a:pt x="1779395" y="40004"/>
                </a:cubicBezTo>
                <a:cubicBezTo>
                  <a:pt x="1983973" y="-12409"/>
                  <a:pt x="2191266" y="56868"/>
                  <a:pt x="2370622" y="40004"/>
                </a:cubicBezTo>
                <a:cubicBezTo>
                  <a:pt x="2549978" y="23140"/>
                  <a:pt x="2946015" y="64167"/>
                  <a:pt x="3352281" y="40004"/>
                </a:cubicBezTo>
                <a:cubicBezTo>
                  <a:pt x="3350971" y="27159"/>
                  <a:pt x="3353895" y="12690"/>
                  <a:pt x="3352281" y="5715"/>
                </a:cubicBezTo>
                <a:cubicBezTo>
                  <a:pt x="3123697" y="18833"/>
                  <a:pt x="2992809" y="-50622"/>
                  <a:pt x="2794520" y="5715"/>
                </a:cubicBezTo>
                <a:cubicBezTo>
                  <a:pt x="2596231" y="62052"/>
                  <a:pt x="2399151" y="4230"/>
                  <a:pt x="2236759" y="5715"/>
                </a:cubicBezTo>
                <a:cubicBezTo>
                  <a:pt x="2074367" y="7200"/>
                  <a:pt x="1911248" y="-17833"/>
                  <a:pt x="1779395" y="5715"/>
                </a:cubicBezTo>
                <a:cubicBezTo>
                  <a:pt x="1647542" y="29263"/>
                  <a:pt x="1491424" y="-8755"/>
                  <a:pt x="1221634" y="5715"/>
                </a:cubicBezTo>
                <a:cubicBezTo>
                  <a:pt x="951844" y="20185"/>
                  <a:pt x="873303" y="-32717"/>
                  <a:pt x="697339" y="5715"/>
                </a:cubicBezTo>
                <a:cubicBezTo>
                  <a:pt x="521376" y="44147"/>
                  <a:pt x="266945" y="-68453"/>
                  <a:pt x="5715" y="5715"/>
                </a:cubicBezTo>
                <a:close/>
              </a:path>
              <a:path w="3357996" h="45719" stroke="0" extrusionOk="0">
                <a:moveTo>
                  <a:pt x="0" y="0"/>
                </a:moveTo>
                <a:cubicBezTo>
                  <a:pt x="233008" y="-21689"/>
                  <a:pt x="410875" y="59399"/>
                  <a:pt x="526086" y="0"/>
                </a:cubicBezTo>
                <a:cubicBezTo>
                  <a:pt x="641297" y="-59399"/>
                  <a:pt x="862350" y="17118"/>
                  <a:pt x="985012" y="0"/>
                </a:cubicBezTo>
                <a:cubicBezTo>
                  <a:pt x="1107674" y="-17118"/>
                  <a:pt x="1484642" y="20659"/>
                  <a:pt x="1611838" y="0"/>
                </a:cubicBezTo>
                <a:cubicBezTo>
                  <a:pt x="1739034" y="-20659"/>
                  <a:pt x="1965309" y="20789"/>
                  <a:pt x="2137924" y="0"/>
                </a:cubicBezTo>
                <a:cubicBezTo>
                  <a:pt x="2310539" y="-20789"/>
                  <a:pt x="2481264" y="6159"/>
                  <a:pt x="2664010" y="0"/>
                </a:cubicBezTo>
                <a:cubicBezTo>
                  <a:pt x="2846756" y="-6159"/>
                  <a:pt x="3105577" y="72408"/>
                  <a:pt x="3357996" y="0"/>
                </a:cubicBezTo>
                <a:cubicBezTo>
                  <a:pt x="3359426" y="20926"/>
                  <a:pt x="3353777" y="36494"/>
                  <a:pt x="3357996" y="45719"/>
                </a:cubicBezTo>
                <a:cubicBezTo>
                  <a:pt x="3081086" y="95847"/>
                  <a:pt x="2977572" y="38906"/>
                  <a:pt x="2798330" y="45719"/>
                </a:cubicBezTo>
                <a:cubicBezTo>
                  <a:pt x="2619088" y="52532"/>
                  <a:pt x="2465449" y="32868"/>
                  <a:pt x="2339404" y="45719"/>
                </a:cubicBezTo>
                <a:cubicBezTo>
                  <a:pt x="2213359" y="58570"/>
                  <a:pt x="1897400" y="-6044"/>
                  <a:pt x="1779738" y="45719"/>
                </a:cubicBezTo>
                <a:cubicBezTo>
                  <a:pt x="1662076" y="97482"/>
                  <a:pt x="1461937" y="25598"/>
                  <a:pt x="1220072" y="45719"/>
                </a:cubicBezTo>
                <a:cubicBezTo>
                  <a:pt x="978207" y="65840"/>
                  <a:pt x="835515" y="-16605"/>
                  <a:pt x="693986" y="45719"/>
                </a:cubicBezTo>
                <a:cubicBezTo>
                  <a:pt x="552457" y="108043"/>
                  <a:pt x="288205" y="43055"/>
                  <a:pt x="0" y="45719"/>
                </a:cubicBezTo>
                <a:cubicBezTo>
                  <a:pt x="-463" y="29546"/>
                  <a:pt x="2827" y="11420"/>
                  <a:pt x="0" y="0"/>
                </a:cubicBezTo>
                <a:close/>
                <a:moveTo>
                  <a:pt x="5715" y="5715"/>
                </a:moveTo>
                <a:cubicBezTo>
                  <a:pt x="7441" y="20927"/>
                  <a:pt x="3546" y="30990"/>
                  <a:pt x="5715" y="40004"/>
                </a:cubicBezTo>
                <a:cubicBezTo>
                  <a:pt x="220871" y="-894"/>
                  <a:pt x="367378" y="90392"/>
                  <a:pt x="596942" y="40004"/>
                </a:cubicBezTo>
                <a:cubicBezTo>
                  <a:pt x="826506" y="-10384"/>
                  <a:pt x="839314" y="92733"/>
                  <a:pt x="1054306" y="40004"/>
                </a:cubicBezTo>
                <a:cubicBezTo>
                  <a:pt x="1269298" y="-12725"/>
                  <a:pt x="1431397" y="45716"/>
                  <a:pt x="1545135" y="40004"/>
                </a:cubicBezTo>
                <a:cubicBezTo>
                  <a:pt x="1658873" y="34292"/>
                  <a:pt x="1936352" y="81112"/>
                  <a:pt x="2169828" y="40004"/>
                </a:cubicBezTo>
                <a:cubicBezTo>
                  <a:pt x="2403304" y="-1104"/>
                  <a:pt x="2595255" y="45675"/>
                  <a:pt x="2727589" y="40004"/>
                </a:cubicBezTo>
                <a:cubicBezTo>
                  <a:pt x="2859923" y="34333"/>
                  <a:pt x="3076784" y="50709"/>
                  <a:pt x="3352281" y="40004"/>
                </a:cubicBezTo>
                <a:cubicBezTo>
                  <a:pt x="3348831" y="25258"/>
                  <a:pt x="3353718" y="13506"/>
                  <a:pt x="3352281" y="5715"/>
                </a:cubicBezTo>
                <a:cubicBezTo>
                  <a:pt x="3223499" y="53151"/>
                  <a:pt x="3097636" y="-12940"/>
                  <a:pt x="2894917" y="5715"/>
                </a:cubicBezTo>
                <a:cubicBezTo>
                  <a:pt x="2692198" y="24370"/>
                  <a:pt x="2565102" y="-57579"/>
                  <a:pt x="2270225" y="5715"/>
                </a:cubicBezTo>
                <a:cubicBezTo>
                  <a:pt x="1975348" y="69009"/>
                  <a:pt x="1908328" y="-16760"/>
                  <a:pt x="1678998" y="5715"/>
                </a:cubicBezTo>
                <a:cubicBezTo>
                  <a:pt x="1449668" y="28190"/>
                  <a:pt x="1383959" y="-41307"/>
                  <a:pt x="1221634" y="5715"/>
                </a:cubicBezTo>
                <a:cubicBezTo>
                  <a:pt x="1059309" y="52737"/>
                  <a:pt x="953240" y="-1344"/>
                  <a:pt x="697339" y="5715"/>
                </a:cubicBezTo>
                <a:cubicBezTo>
                  <a:pt x="441439" y="12774"/>
                  <a:pt x="196957" y="-51690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28719-3E27-A5F8-8A37-56604B5EAA40}"/>
              </a:ext>
            </a:extLst>
          </p:cNvPr>
          <p:cNvSpPr txBox="1"/>
          <p:nvPr/>
        </p:nvSpPr>
        <p:spPr>
          <a:xfrm>
            <a:off x="6830279" y="1564526"/>
            <a:ext cx="469648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A51AAD-F21B-C77B-A1E9-A95E10D7061B}"/>
              </a:ext>
            </a:extLst>
          </p:cNvPr>
          <p:cNvSpPr txBox="1"/>
          <p:nvPr/>
        </p:nvSpPr>
        <p:spPr>
          <a:xfrm>
            <a:off x="6918414" y="1208325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9A4DF7-D833-BB30-2F31-2AB55E0AA509}"/>
              </a:ext>
            </a:extLst>
          </p:cNvPr>
          <p:cNvSpPr txBox="1"/>
          <p:nvPr/>
        </p:nvSpPr>
        <p:spPr>
          <a:xfrm>
            <a:off x="6830279" y="3539148"/>
            <a:ext cx="4704467" cy="2739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(12, S(Z),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11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(11, S(Z),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5E0D7B-0B8A-A78A-D213-8B980E156B17}"/>
              </a:ext>
            </a:extLst>
          </p:cNvPr>
          <p:cNvSpPr txBox="1"/>
          <p:nvPr/>
        </p:nvSpPr>
        <p:spPr>
          <a:xfrm>
            <a:off x="6910895" y="315471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121675-01C3-2493-93AB-04B0B920A971}"/>
              </a:ext>
            </a:extLst>
          </p:cNvPr>
          <p:cNvSpPr txBox="1"/>
          <p:nvPr/>
        </p:nvSpPr>
        <p:spPr>
          <a:xfrm>
            <a:off x="285632" y="5778947"/>
            <a:ext cx="638034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const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C1E662-CDEC-F398-AB29-DC30DC6D28F8}"/>
              </a:ext>
            </a:extLst>
          </p:cNvPr>
          <p:cNvSpPr txBox="1"/>
          <p:nvPr/>
        </p:nvSpPr>
        <p:spPr>
          <a:xfrm>
            <a:off x="10743501" y="5587883"/>
            <a:ext cx="668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✗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DB1BEE-3656-D63C-03ED-F2A4089133CB}"/>
              </a:ext>
            </a:extLst>
          </p:cNvPr>
          <p:cNvSpPr txBox="1"/>
          <p:nvPr/>
        </p:nvSpPr>
        <p:spPr>
          <a:xfrm>
            <a:off x="285632" y="6521345"/>
            <a:ext cx="462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Encoding due to </a:t>
            </a:r>
            <a:r>
              <a:rPr lang="en-US" sz="1100" dirty="0" err="1"/>
              <a:t>Mikaël</a:t>
            </a:r>
            <a:r>
              <a:rPr lang="en-US" sz="1100" dirty="0"/>
              <a:t> Mayer</a:t>
            </a:r>
          </a:p>
        </p:txBody>
      </p:sp>
    </p:spTree>
    <p:extLst>
      <p:ext uri="{BB962C8B-B14F-4D97-AF65-F5344CB8AC3E}">
        <p14:creationId xmlns:p14="http://schemas.microsoft.com/office/powerpoint/2010/main" val="3939706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285632" y="1564526"/>
            <a:ext cx="638034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opaque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Triangle(n: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Revelations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285632" y="3539148"/>
            <a:ext cx="6380343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¥: Fuel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(n, S(¥),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true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(n != 0 ==&gt;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(n-1, ¥,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true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Triangle(n) ==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+ Triangle(n-1)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373769" y="1208325"/>
            <a:ext cx="339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302408" y="319932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E33704B9-B681-89F8-ECB2-16C0609C4BAA}"/>
              </a:ext>
            </a:extLst>
          </p:cNvPr>
          <p:cNvSpPr/>
          <p:nvPr/>
        </p:nvSpPr>
        <p:spPr>
          <a:xfrm>
            <a:off x="622989" y="4159616"/>
            <a:ext cx="3357996" cy="45719"/>
          </a:xfrm>
          <a:custGeom>
            <a:avLst/>
            <a:gdLst>
              <a:gd name="connsiteX0" fmla="*/ 0 w 3357996"/>
              <a:gd name="connsiteY0" fmla="*/ 0 h 45719"/>
              <a:gd name="connsiteX1" fmla="*/ 559666 w 3357996"/>
              <a:gd name="connsiteY1" fmla="*/ 0 h 45719"/>
              <a:gd name="connsiteX2" fmla="*/ 1052172 w 3357996"/>
              <a:gd name="connsiteY2" fmla="*/ 0 h 45719"/>
              <a:gd name="connsiteX3" fmla="*/ 1511098 w 3357996"/>
              <a:gd name="connsiteY3" fmla="*/ 0 h 45719"/>
              <a:gd name="connsiteX4" fmla="*/ 2003604 w 3357996"/>
              <a:gd name="connsiteY4" fmla="*/ 0 h 45719"/>
              <a:gd name="connsiteX5" fmla="*/ 2596850 w 3357996"/>
              <a:gd name="connsiteY5" fmla="*/ 0 h 45719"/>
              <a:gd name="connsiteX6" fmla="*/ 3357996 w 3357996"/>
              <a:gd name="connsiteY6" fmla="*/ 0 h 45719"/>
              <a:gd name="connsiteX7" fmla="*/ 3357996 w 3357996"/>
              <a:gd name="connsiteY7" fmla="*/ 45719 h 45719"/>
              <a:gd name="connsiteX8" fmla="*/ 2899070 w 3357996"/>
              <a:gd name="connsiteY8" fmla="*/ 45719 h 45719"/>
              <a:gd name="connsiteX9" fmla="*/ 2440144 w 3357996"/>
              <a:gd name="connsiteY9" fmla="*/ 45719 h 45719"/>
              <a:gd name="connsiteX10" fmla="*/ 1981218 w 3357996"/>
              <a:gd name="connsiteY10" fmla="*/ 45719 h 45719"/>
              <a:gd name="connsiteX11" fmla="*/ 1354392 w 3357996"/>
              <a:gd name="connsiteY11" fmla="*/ 45719 h 45719"/>
              <a:gd name="connsiteX12" fmla="*/ 794726 w 3357996"/>
              <a:gd name="connsiteY12" fmla="*/ 45719 h 45719"/>
              <a:gd name="connsiteX13" fmla="*/ 0 w 3357996"/>
              <a:gd name="connsiteY13" fmla="*/ 45719 h 45719"/>
              <a:gd name="connsiteX14" fmla="*/ 0 w 3357996"/>
              <a:gd name="connsiteY14" fmla="*/ 0 h 45719"/>
              <a:gd name="connsiteX15" fmla="*/ 5715 w 3357996"/>
              <a:gd name="connsiteY15" fmla="*/ 5715 h 45719"/>
              <a:gd name="connsiteX16" fmla="*/ 5715 w 3357996"/>
              <a:gd name="connsiteY16" fmla="*/ 40004 h 45719"/>
              <a:gd name="connsiteX17" fmla="*/ 596942 w 3357996"/>
              <a:gd name="connsiteY17" fmla="*/ 40004 h 45719"/>
              <a:gd name="connsiteX18" fmla="*/ 1188168 w 3357996"/>
              <a:gd name="connsiteY18" fmla="*/ 40004 h 45719"/>
              <a:gd name="connsiteX19" fmla="*/ 1779395 w 3357996"/>
              <a:gd name="connsiteY19" fmla="*/ 40004 h 45719"/>
              <a:gd name="connsiteX20" fmla="*/ 2370622 w 3357996"/>
              <a:gd name="connsiteY20" fmla="*/ 40004 h 45719"/>
              <a:gd name="connsiteX21" fmla="*/ 3352281 w 3357996"/>
              <a:gd name="connsiteY21" fmla="*/ 40004 h 45719"/>
              <a:gd name="connsiteX22" fmla="*/ 3352281 w 3357996"/>
              <a:gd name="connsiteY22" fmla="*/ 5715 h 45719"/>
              <a:gd name="connsiteX23" fmla="*/ 2794520 w 3357996"/>
              <a:gd name="connsiteY23" fmla="*/ 5715 h 45719"/>
              <a:gd name="connsiteX24" fmla="*/ 2236759 w 3357996"/>
              <a:gd name="connsiteY24" fmla="*/ 5715 h 45719"/>
              <a:gd name="connsiteX25" fmla="*/ 1779395 w 3357996"/>
              <a:gd name="connsiteY25" fmla="*/ 5715 h 45719"/>
              <a:gd name="connsiteX26" fmla="*/ 1221634 w 3357996"/>
              <a:gd name="connsiteY26" fmla="*/ 5715 h 45719"/>
              <a:gd name="connsiteX27" fmla="*/ 697339 w 3357996"/>
              <a:gd name="connsiteY27" fmla="*/ 5715 h 45719"/>
              <a:gd name="connsiteX28" fmla="*/ 5715 w 3357996"/>
              <a:gd name="connsiteY28" fmla="*/ 5715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57996" h="45719" fill="none" extrusionOk="0">
                <a:moveTo>
                  <a:pt x="0" y="0"/>
                </a:moveTo>
                <a:cubicBezTo>
                  <a:pt x="205842" y="-47047"/>
                  <a:pt x="313031" y="36414"/>
                  <a:pt x="559666" y="0"/>
                </a:cubicBezTo>
                <a:cubicBezTo>
                  <a:pt x="806301" y="-36414"/>
                  <a:pt x="807651" y="21869"/>
                  <a:pt x="1052172" y="0"/>
                </a:cubicBezTo>
                <a:cubicBezTo>
                  <a:pt x="1296693" y="-21869"/>
                  <a:pt x="1331420" y="32056"/>
                  <a:pt x="1511098" y="0"/>
                </a:cubicBezTo>
                <a:cubicBezTo>
                  <a:pt x="1690776" y="-32056"/>
                  <a:pt x="1858927" y="44755"/>
                  <a:pt x="2003604" y="0"/>
                </a:cubicBezTo>
                <a:cubicBezTo>
                  <a:pt x="2148281" y="-44755"/>
                  <a:pt x="2431234" y="10847"/>
                  <a:pt x="2596850" y="0"/>
                </a:cubicBezTo>
                <a:cubicBezTo>
                  <a:pt x="2762466" y="-10847"/>
                  <a:pt x="2983135" y="55191"/>
                  <a:pt x="3357996" y="0"/>
                </a:cubicBezTo>
                <a:cubicBezTo>
                  <a:pt x="3361705" y="10053"/>
                  <a:pt x="3353529" y="34589"/>
                  <a:pt x="3357996" y="45719"/>
                </a:cubicBezTo>
                <a:cubicBezTo>
                  <a:pt x="3147765" y="64952"/>
                  <a:pt x="3079686" y="5193"/>
                  <a:pt x="2899070" y="45719"/>
                </a:cubicBezTo>
                <a:cubicBezTo>
                  <a:pt x="2718454" y="86245"/>
                  <a:pt x="2573691" y="12493"/>
                  <a:pt x="2440144" y="45719"/>
                </a:cubicBezTo>
                <a:cubicBezTo>
                  <a:pt x="2306597" y="78945"/>
                  <a:pt x="2079278" y="43358"/>
                  <a:pt x="1981218" y="45719"/>
                </a:cubicBezTo>
                <a:cubicBezTo>
                  <a:pt x="1883158" y="48080"/>
                  <a:pt x="1524137" y="35665"/>
                  <a:pt x="1354392" y="45719"/>
                </a:cubicBezTo>
                <a:cubicBezTo>
                  <a:pt x="1184647" y="55773"/>
                  <a:pt x="1009580" y="-14137"/>
                  <a:pt x="794726" y="45719"/>
                </a:cubicBezTo>
                <a:cubicBezTo>
                  <a:pt x="579872" y="105575"/>
                  <a:pt x="292877" y="-11883"/>
                  <a:pt x="0" y="45719"/>
                </a:cubicBezTo>
                <a:cubicBezTo>
                  <a:pt x="-831" y="34225"/>
                  <a:pt x="117" y="21307"/>
                  <a:pt x="0" y="0"/>
                </a:cubicBezTo>
                <a:close/>
                <a:moveTo>
                  <a:pt x="5715" y="5715"/>
                </a:moveTo>
                <a:cubicBezTo>
                  <a:pt x="8374" y="20188"/>
                  <a:pt x="1647" y="24329"/>
                  <a:pt x="5715" y="40004"/>
                </a:cubicBezTo>
                <a:cubicBezTo>
                  <a:pt x="296088" y="-7593"/>
                  <a:pt x="374952" y="58025"/>
                  <a:pt x="596942" y="40004"/>
                </a:cubicBezTo>
                <a:cubicBezTo>
                  <a:pt x="818932" y="21983"/>
                  <a:pt x="990589" y="55255"/>
                  <a:pt x="1188168" y="40004"/>
                </a:cubicBezTo>
                <a:cubicBezTo>
                  <a:pt x="1385747" y="24753"/>
                  <a:pt x="1574817" y="92417"/>
                  <a:pt x="1779395" y="40004"/>
                </a:cubicBezTo>
                <a:cubicBezTo>
                  <a:pt x="1983973" y="-12409"/>
                  <a:pt x="2191266" y="56868"/>
                  <a:pt x="2370622" y="40004"/>
                </a:cubicBezTo>
                <a:cubicBezTo>
                  <a:pt x="2549978" y="23140"/>
                  <a:pt x="2946015" y="64167"/>
                  <a:pt x="3352281" y="40004"/>
                </a:cubicBezTo>
                <a:cubicBezTo>
                  <a:pt x="3350971" y="27159"/>
                  <a:pt x="3353895" y="12690"/>
                  <a:pt x="3352281" y="5715"/>
                </a:cubicBezTo>
                <a:cubicBezTo>
                  <a:pt x="3123697" y="18833"/>
                  <a:pt x="2992809" y="-50622"/>
                  <a:pt x="2794520" y="5715"/>
                </a:cubicBezTo>
                <a:cubicBezTo>
                  <a:pt x="2596231" y="62052"/>
                  <a:pt x="2399151" y="4230"/>
                  <a:pt x="2236759" y="5715"/>
                </a:cubicBezTo>
                <a:cubicBezTo>
                  <a:pt x="2074367" y="7200"/>
                  <a:pt x="1911248" y="-17833"/>
                  <a:pt x="1779395" y="5715"/>
                </a:cubicBezTo>
                <a:cubicBezTo>
                  <a:pt x="1647542" y="29263"/>
                  <a:pt x="1491424" y="-8755"/>
                  <a:pt x="1221634" y="5715"/>
                </a:cubicBezTo>
                <a:cubicBezTo>
                  <a:pt x="951844" y="20185"/>
                  <a:pt x="873303" y="-32717"/>
                  <a:pt x="697339" y="5715"/>
                </a:cubicBezTo>
                <a:cubicBezTo>
                  <a:pt x="521376" y="44147"/>
                  <a:pt x="266945" y="-68453"/>
                  <a:pt x="5715" y="5715"/>
                </a:cubicBezTo>
                <a:close/>
              </a:path>
              <a:path w="3357996" h="45719" stroke="0" extrusionOk="0">
                <a:moveTo>
                  <a:pt x="0" y="0"/>
                </a:moveTo>
                <a:cubicBezTo>
                  <a:pt x="233008" y="-21689"/>
                  <a:pt x="410875" y="59399"/>
                  <a:pt x="526086" y="0"/>
                </a:cubicBezTo>
                <a:cubicBezTo>
                  <a:pt x="641297" y="-59399"/>
                  <a:pt x="862350" y="17118"/>
                  <a:pt x="985012" y="0"/>
                </a:cubicBezTo>
                <a:cubicBezTo>
                  <a:pt x="1107674" y="-17118"/>
                  <a:pt x="1484642" y="20659"/>
                  <a:pt x="1611838" y="0"/>
                </a:cubicBezTo>
                <a:cubicBezTo>
                  <a:pt x="1739034" y="-20659"/>
                  <a:pt x="1965309" y="20789"/>
                  <a:pt x="2137924" y="0"/>
                </a:cubicBezTo>
                <a:cubicBezTo>
                  <a:pt x="2310539" y="-20789"/>
                  <a:pt x="2481264" y="6159"/>
                  <a:pt x="2664010" y="0"/>
                </a:cubicBezTo>
                <a:cubicBezTo>
                  <a:pt x="2846756" y="-6159"/>
                  <a:pt x="3105577" y="72408"/>
                  <a:pt x="3357996" y="0"/>
                </a:cubicBezTo>
                <a:cubicBezTo>
                  <a:pt x="3359426" y="20926"/>
                  <a:pt x="3353777" y="36494"/>
                  <a:pt x="3357996" y="45719"/>
                </a:cubicBezTo>
                <a:cubicBezTo>
                  <a:pt x="3081086" y="95847"/>
                  <a:pt x="2977572" y="38906"/>
                  <a:pt x="2798330" y="45719"/>
                </a:cubicBezTo>
                <a:cubicBezTo>
                  <a:pt x="2619088" y="52532"/>
                  <a:pt x="2465449" y="32868"/>
                  <a:pt x="2339404" y="45719"/>
                </a:cubicBezTo>
                <a:cubicBezTo>
                  <a:pt x="2213359" y="58570"/>
                  <a:pt x="1897400" y="-6044"/>
                  <a:pt x="1779738" y="45719"/>
                </a:cubicBezTo>
                <a:cubicBezTo>
                  <a:pt x="1662076" y="97482"/>
                  <a:pt x="1461937" y="25598"/>
                  <a:pt x="1220072" y="45719"/>
                </a:cubicBezTo>
                <a:cubicBezTo>
                  <a:pt x="978207" y="65840"/>
                  <a:pt x="835515" y="-16605"/>
                  <a:pt x="693986" y="45719"/>
                </a:cubicBezTo>
                <a:cubicBezTo>
                  <a:pt x="552457" y="108043"/>
                  <a:pt x="288205" y="43055"/>
                  <a:pt x="0" y="45719"/>
                </a:cubicBezTo>
                <a:cubicBezTo>
                  <a:pt x="-463" y="29546"/>
                  <a:pt x="2827" y="11420"/>
                  <a:pt x="0" y="0"/>
                </a:cubicBezTo>
                <a:close/>
                <a:moveTo>
                  <a:pt x="5715" y="5715"/>
                </a:moveTo>
                <a:cubicBezTo>
                  <a:pt x="7441" y="20927"/>
                  <a:pt x="3546" y="30990"/>
                  <a:pt x="5715" y="40004"/>
                </a:cubicBezTo>
                <a:cubicBezTo>
                  <a:pt x="220871" y="-894"/>
                  <a:pt x="367378" y="90392"/>
                  <a:pt x="596942" y="40004"/>
                </a:cubicBezTo>
                <a:cubicBezTo>
                  <a:pt x="826506" y="-10384"/>
                  <a:pt x="839314" y="92733"/>
                  <a:pt x="1054306" y="40004"/>
                </a:cubicBezTo>
                <a:cubicBezTo>
                  <a:pt x="1269298" y="-12725"/>
                  <a:pt x="1431397" y="45716"/>
                  <a:pt x="1545135" y="40004"/>
                </a:cubicBezTo>
                <a:cubicBezTo>
                  <a:pt x="1658873" y="34292"/>
                  <a:pt x="1936352" y="81112"/>
                  <a:pt x="2169828" y="40004"/>
                </a:cubicBezTo>
                <a:cubicBezTo>
                  <a:pt x="2403304" y="-1104"/>
                  <a:pt x="2595255" y="45675"/>
                  <a:pt x="2727589" y="40004"/>
                </a:cubicBezTo>
                <a:cubicBezTo>
                  <a:pt x="2859923" y="34333"/>
                  <a:pt x="3076784" y="50709"/>
                  <a:pt x="3352281" y="40004"/>
                </a:cubicBezTo>
                <a:cubicBezTo>
                  <a:pt x="3348831" y="25258"/>
                  <a:pt x="3353718" y="13506"/>
                  <a:pt x="3352281" y="5715"/>
                </a:cubicBezTo>
                <a:cubicBezTo>
                  <a:pt x="3223499" y="53151"/>
                  <a:pt x="3097636" y="-12940"/>
                  <a:pt x="2894917" y="5715"/>
                </a:cubicBezTo>
                <a:cubicBezTo>
                  <a:pt x="2692198" y="24370"/>
                  <a:pt x="2565102" y="-57579"/>
                  <a:pt x="2270225" y="5715"/>
                </a:cubicBezTo>
                <a:cubicBezTo>
                  <a:pt x="1975348" y="69009"/>
                  <a:pt x="1908328" y="-16760"/>
                  <a:pt x="1678998" y="5715"/>
                </a:cubicBezTo>
                <a:cubicBezTo>
                  <a:pt x="1449668" y="28190"/>
                  <a:pt x="1383959" y="-41307"/>
                  <a:pt x="1221634" y="5715"/>
                </a:cubicBezTo>
                <a:cubicBezTo>
                  <a:pt x="1059309" y="52737"/>
                  <a:pt x="953240" y="-1344"/>
                  <a:pt x="697339" y="5715"/>
                </a:cubicBezTo>
                <a:cubicBezTo>
                  <a:pt x="441439" y="12774"/>
                  <a:pt x="196957" y="-51690"/>
                  <a:pt x="5715" y="5715"/>
                </a:cubicBezTo>
                <a:close/>
              </a:path>
            </a:pathLst>
          </a:custGeom>
          <a:ln w="1905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ram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28719-3E27-A5F8-8A37-56604B5EAA40}"/>
              </a:ext>
            </a:extLst>
          </p:cNvPr>
          <p:cNvSpPr txBox="1"/>
          <p:nvPr/>
        </p:nvSpPr>
        <p:spPr>
          <a:xfrm>
            <a:off x="6830279" y="1564526"/>
            <a:ext cx="469648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Triangle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A51AAD-F21B-C77B-A1E9-A95E10D7061B}"/>
              </a:ext>
            </a:extLst>
          </p:cNvPr>
          <p:cNvSpPr txBox="1"/>
          <p:nvPr/>
        </p:nvSpPr>
        <p:spPr>
          <a:xfrm>
            <a:off x="6918414" y="1208325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example caller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9A4DF7-D833-BB30-2F31-2AB55E0AA509}"/>
              </a:ext>
            </a:extLst>
          </p:cNvPr>
          <p:cNvSpPr txBox="1"/>
          <p:nvPr/>
        </p:nvSpPr>
        <p:spPr>
          <a:xfrm>
            <a:off x="6830279" y="3539148"/>
            <a:ext cx="470446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12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(12, S(Z),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c := Triangle(12)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11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CanCallTriangle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(11, S(Z),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d := Triangle(11)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true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 == d + 12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5E0D7B-0B8A-A78A-D213-8B980E156B17}"/>
              </a:ext>
            </a:extLst>
          </p:cNvPr>
          <p:cNvSpPr txBox="1"/>
          <p:nvPr/>
        </p:nvSpPr>
        <p:spPr>
          <a:xfrm>
            <a:off x="6910895" y="315471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checks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121675-01C3-2493-93AB-04B0B920A971}"/>
              </a:ext>
            </a:extLst>
          </p:cNvPr>
          <p:cNvSpPr txBox="1"/>
          <p:nvPr/>
        </p:nvSpPr>
        <p:spPr>
          <a:xfrm>
            <a:off x="285632" y="5778947"/>
            <a:ext cx="638034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const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TriangleAvailable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1A80E0-BA1D-5211-16DE-2C8927C677F9}"/>
              </a:ext>
            </a:extLst>
          </p:cNvPr>
          <p:cNvSpPr txBox="1"/>
          <p:nvPr/>
        </p:nvSpPr>
        <p:spPr>
          <a:xfrm>
            <a:off x="10997948" y="5963645"/>
            <a:ext cx="59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✓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AF9187-FAF7-D82A-C0B7-B8BB76344518}"/>
              </a:ext>
            </a:extLst>
          </p:cNvPr>
          <p:cNvSpPr txBox="1"/>
          <p:nvPr/>
        </p:nvSpPr>
        <p:spPr>
          <a:xfrm>
            <a:off x="285632" y="6521345"/>
            <a:ext cx="462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Encoding due to </a:t>
            </a:r>
            <a:r>
              <a:rPr lang="en-US" sz="1100" dirty="0" err="1"/>
              <a:t>Mikaël</a:t>
            </a:r>
            <a:r>
              <a:rPr lang="en-US" sz="1100" dirty="0"/>
              <a:t> Mayer</a:t>
            </a:r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8040F7CA-4089-B3C3-92DB-9F5C1C950C72}"/>
              </a:ext>
            </a:extLst>
          </p:cNvPr>
          <p:cNvSpPr/>
          <p:nvPr/>
        </p:nvSpPr>
        <p:spPr>
          <a:xfrm rot="12600000">
            <a:off x="4308430" y="1485106"/>
            <a:ext cx="2811149" cy="118154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6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214EFD-FDD8-B4A8-A3F4-05D756A3F953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Questions about fuel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CE7C9-3C48-CC4E-F98B-F56D2DD7DB2F}"/>
              </a:ext>
            </a:extLst>
          </p:cNvPr>
          <p:cNvSpPr txBox="1">
            <a:spLocks/>
          </p:cNvSpPr>
          <p:nvPr/>
        </p:nvSpPr>
        <p:spPr>
          <a:xfrm>
            <a:off x="1259882" y="1299006"/>
            <a:ext cx="9456439" cy="2670828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Should fuel be used at all?</a:t>
            </a:r>
            <a:br>
              <a:rPr lang="en-US" sz="2800" dirty="0"/>
            </a:br>
            <a:r>
              <a:rPr lang="en-US" sz="2800" dirty="0"/>
              <a:t>That is, should fuel be set to 1 at call sites and not used in definition axioms?</a:t>
            </a:r>
          </a:p>
          <a:p>
            <a:r>
              <a:rPr lang="en-US" sz="2800" dirty="0"/>
              <a:t>Should fuel be used with non-recursive functions?</a:t>
            </a:r>
          </a:p>
          <a:p>
            <a:r>
              <a:rPr lang="en-US" sz="2800" dirty="0"/>
              <a:t>How should fuel propagate from one function to another?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02AB7-9926-9681-16D2-0BC5B6A889E1}"/>
              </a:ext>
            </a:extLst>
          </p:cNvPr>
          <p:cNvSpPr txBox="1"/>
          <p:nvPr/>
        </p:nvSpPr>
        <p:spPr>
          <a:xfrm>
            <a:off x="1724140" y="3806734"/>
            <a:ext cx="618096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X): int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… G(…) … F(…) 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6D6076-65EE-35B7-780A-335F22F766B4}"/>
              </a:ext>
            </a:extLst>
          </p:cNvPr>
          <p:cNvSpPr txBox="1"/>
          <p:nvPr/>
        </p:nvSpPr>
        <p:spPr>
          <a:xfrm>
            <a:off x="1724140" y="4865683"/>
            <a:ext cx="8412319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X, ¥: Fuel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(x, S(¥))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(…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CanCallG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(…, S(¥)) …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CanCallF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(…, ¥) …) &amp;&amp;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… G(…) … F(…) …</a:t>
            </a:r>
          </a:p>
        </p:txBody>
      </p:sp>
    </p:spTree>
    <p:extLst>
      <p:ext uri="{BB962C8B-B14F-4D97-AF65-F5344CB8AC3E}">
        <p14:creationId xmlns:p14="http://schemas.microsoft.com/office/powerpoint/2010/main" val="372554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C5D24D-A3CD-A21F-A5B7-77DEC5B7814D}"/>
              </a:ext>
            </a:extLst>
          </p:cNvPr>
          <p:cNvSpPr txBox="1"/>
          <p:nvPr/>
        </p:nvSpPr>
        <p:spPr>
          <a:xfrm>
            <a:off x="1806766" y="354110"/>
            <a:ext cx="82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Encoding into just logic?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92CE3-B56C-7776-63FC-2352EDB07079}"/>
              </a:ext>
            </a:extLst>
          </p:cNvPr>
          <p:cNvSpPr txBox="1">
            <a:spLocks/>
          </p:cNvSpPr>
          <p:nvPr/>
        </p:nvSpPr>
        <p:spPr>
          <a:xfrm>
            <a:off x="1259882" y="1299006"/>
            <a:ext cx="9456439" cy="2670828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As shown (and currently used in all Boogie front ends),</a:t>
            </a:r>
            <a:br>
              <a:rPr lang="en-US" sz="2800" dirty="0"/>
            </a:br>
            <a:r>
              <a:rPr lang="en-US" sz="2800" dirty="0"/>
              <a:t>everything is encoded as logical formulas (plus matching patterns)</a:t>
            </a:r>
          </a:p>
          <a:p>
            <a:r>
              <a:rPr lang="en-US" sz="2800" dirty="0"/>
              <a:t>Would it instead be possible (and desirable) to do the encoding as formulas + directives?</a:t>
            </a:r>
          </a:p>
        </p:txBody>
      </p:sp>
    </p:spTree>
    <p:extLst>
      <p:ext uri="{BB962C8B-B14F-4D97-AF65-F5344CB8AC3E}">
        <p14:creationId xmlns:p14="http://schemas.microsoft.com/office/powerpoint/2010/main" val="3195409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CFD7-133E-0D88-58F0-DA1D2BD7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meta proof of soundness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9892D-B132-CF7F-4324-B853445E4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 proof is on induction over context height</a:t>
            </a:r>
          </a:p>
          <a:p>
            <a:r>
              <a:rPr lang="en-US" dirty="0"/>
              <a:t>Definition of </a:t>
            </a:r>
            <a:r>
              <a:rPr lang="en-US" dirty="0" err="1"/>
              <a:t>CanCallF</a:t>
            </a:r>
            <a:r>
              <a:rPr lang="en-US" dirty="0"/>
              <a:t>(x) is that it implies</a:t>
            </a:r>
          </a:p>
          <a:p>
            <a:pPr lvl="1"/>
            <a:r>
              <a:rPr lang="en-US" dirty="0"/>
              <a:t>Current context height implies decreases clause of F(x) </a:t>
            </a:r>
          </a:p>
          <a:p>
            <a:pPr lvl="1"/>
            <a:r>
              <a:rPr lang="en-US" dirty="0"/>
              <a:t>Precondition of F(x)</a:t>
            </a:r>
          </a:p>
          <a:p>
            <a:r>
              <a:rPr lang="en-US" dirty="0"/>
              <a:t>Fuel argument is irrelevant to logic (but limits instantiation)</a:t>
            </a:r>
          </a:p>
          <a:p>
            <a:r>
              <a:rPr lang="en-US" dirty="0"/>
              <a:t>Opaqueness is irrelevant (but limits instantiation)</a:t>
            </a:r>
          </a:p>
        </p:txBody>
      </p:sp>
    </p:spTree>
    <p:extLst>
      <p:ext uri="{BB962C8B-B14F-4D97-AF65-F5344CB8AC3E}">
        <p14:creationId xmlns:p14="http://schemas.microsoft.com/office/powerpoint/2010/main" val="257381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93F0BCB-1F7B-B116-1CA5-F65D45D7F7C0}"/>
              </a:ext>
            </a:extLst>
          </p:cNvPr>
          <p:cNvSpPr/>
          <p:nvPr/>
        </p:nvSpPr>
        <p:spPr>
          <a:xfrm>
            <a:off x="1402687" y="743323"/>
            <a:ext cx="6663558" cy="15450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Source language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ECF02CA-DD22-CFF0-1899-C54F74D000EA}"/>
              </a:ext>
            </a:extLst>
          </p:cNvPr>
          <p:cNvSpPr/>
          <p:nvPr/>
        </p:nvSpPr>
        <p:spPr>
          <a:xfrm>
            <a:off x="1402687" y="4306330"/>
            <a:ext cx="6663558" cy="15450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Logic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C473A4E-E80B-EA75-B11C-4508DFA616BF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>
            <a:off x="4734466" y="2288344"/>
            <a:ext cx="0" cy="20179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290A6F9-9B53-5EC0-1EFA-BE2F4EE54FBE}"/>
              </a:ext>
            </a:extLst>
          </p:cNvPr>
          <p:cNvSpPr txBox="1"/>
          <p:nvPr/>
        </p:nvSpPr>
        <p:spPr>
          <a:xfrm>
            <a:off x="4829059" y="2904634"/>
            <a:ext cx="2648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encoding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42D618-A88D-B94B-CC71-378A4D693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482" y="995951"/>
            <a:ext cx="1312760" cy="108825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5FE9219-ADB3-9608-39DE-43778ADEE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482" y="4724897"/>
            <a:ext cx="3185489" cy="7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5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828B03-7B02-C6C7-093F-2C400260C52C}"/>
              </a:ext>
            </a:extLst>
          </p:cNvPr>
          <p:cNvSpPr txBox="1"/>
          <p:nvPr/>
        </p:nvSpPr>
        <p:spPr>
          <a:xfrm>
            <a:off x="1806766" y="527232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Well-formedness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A2865C-FFA7-9E29-AD47-C5737AE6E7BE}"/>
              </a:ext>
            </a:extLst>
          </p:cNvPr>
          <p:cNvSpPr txBox="1"/>
          <p:nvPr/>
        </p:nvSpPr>
        <p:spPr>
          <a:xfrm>
            <a:off x="1806766" y="2335575"/>
            <a:ext cx="647791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x := y / 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B0FF56-99EA-2638-AA73-908E4ED6960D}"/>
              </a:ext>
            </a:extLst>
          </p:cNvPr>
          <p:cNvSpPr txBox="1"/>
          <p:nvPr/>
        </p:nvSpPr>
        <p:spPr>
          <a:xfrm>
            <a:off x="1806766" y="3866919"/>
            <a:ext cx="648893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z != 0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x :=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Div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(y, z)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00108-D9BB-F74C-3C3B-CEEEFF47B19B}"/>
              </a:ext>
            </a:extLst>
          </p:cNvPr>
          <p:cNvSpPr txBox="1"/>
          <p:nvPr/>
        </p:nvSpPr>
        <p:spPr>
          <a:xfrm>
            <a:off x="1806766" y="196624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1E84A-D64C-7344-A7A9-112674E77AC9}"/>
              </a:ext>
            </a:extLst>
          </p:cNvPr>
          <p:cNvSpPr txBox="1"/>
          <p:nvPr/>
        </p:nvSpPr>
        <p:spPr>
          <a:xfrm>
            <a:off x="1806765" y="3495906"/>
            <a:ext cx="559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Correctness verification and well-formedness checks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973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Total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6" y="1553375"/>
            <a:ext cx="647791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20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18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100/x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249979"/>
            <a:ext cx="64889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20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!= 0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100808"/>
            <a:ext cx="648893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20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18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Div(100, x)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282767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23419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 for F</a:t>
            </a:r>
          </a:p>
        </p:txBody>
      </p:sp>
    </p:spTree>
    <p:extLst>
      <p:ext uri="{BB962C8B-B14F-4D97-AF65-F5344CB8AC3E}">
        <p14:creationId xmlns:p14="http://schemas.microsoft.com/office/powerpoint/2010/main" val="326256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Termination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6" y="1553375"/>
            <a:ext cx="647791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2 + F(x-1)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249979"/>
            <a:ext cx="64889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x-1 &lt; x &amp;&amp; 0 &lt;= x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100808"/>
            <a:ext cx="648893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2 + F(x-1)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282767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23419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</p:spTree>
    <p:extLst>
      <p:ext uri="{BB962C8B-B14F-4D97-AF65-F5344CB8AC3E}">
        <p14:creationId xmlns:p14="http://schemas.microsoft.com/office/powerpoint/2010/main" val="391403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When is definition axiom available?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5" y="1553375"/>
            <a:ext cx="803965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+ 100 / F(x-1)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249979"/>
            <a:ext cx="805333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x-1 &lt; x &amp;&amp; 0 &lt;=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F(x-1) != 0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299114"/>
            <a:ext cx="805333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&gt;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+ 100 / F(x-1)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282767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821725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67912322-0622-8060-CCE9-331EAB14D6C2}"/>
              </a:ext>
            </a:extLst>
          </p:cNvPr>
          <p:cNvSpPr/>
          <p:nvPr/>
        </p:nvSpPr>
        <p:spPr>
          <a:xfrm>
            <a:off x="5155894" y="3888954"/>
            <a:ext cx="4957590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416A68-CB5B-4452-2A17-C118D2474278}"/>
              </a:ext>
            </a:extLst>
          </p:cNvPr>
          <p:cNvSpPr txBox="1"/>
          <p:nvPr/>
        </p:nvSpPr>
        <p:spPr>
          <a:xfrm>
            <a:off x="10113484" y="3660357"/>
            <a:ext cx="1861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information about F here</a:t>
            </a:r>
          </a:p>
        </p:txBody>
      </p:sp>
    </p:spTree>
    <p:extLst>
      <p:ext uri="{BB962C8B-B14F-4D97-AF65-F5344CB8AC3E}">
        <p14:creationId xmlns:p14="http://schemas.microsoft.com/office/powerpoint/2010/main" val="142941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Partial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6" y="1553375"/>
            <a:ext cx="442126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!= 0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100 / x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734727"/>
            <a:ext cx="442878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!= 0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!=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133861"/>
            <a:ext cx="4428781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x != 0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==&gt;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100/x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definition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3312421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checks, function body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4656472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BD746-CE7A-8E0E-3E3A-E0061B2AC412}"/>
              </a:ext>
            </a:extLst>
          </p:cNvPr>
          <p:cNvSpPr txBox="1"/>
          <p:nvPr/>
        </p:nvSpPr>
        <p:spPr>
          <a:xfrm>
            <a:off x="6665204" y="1553375"/>
            <a:ext cx="442126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F(a + b)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CB067-291C-96A5-5D73-A4F8D486E01E}"/>
              </a:ext>
            </a:extLst>
          </p:cNvPr>
          <p:cNvSpPr txBox="1"/>
          <p:nvPr/>
        </p:nvSpPr>
        <p:spPr>
          <a:xfrm>
            <a:off x="6753339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99C9E-A5ED-ADC2-3E7E-E5A0B4ABD106}"/>
              </a:ext>
            </a:extLst>
          </p:cNvPr>
          <p:cNvSpPr txBox="1"/>
          <p:nvPr/>
        </p:nvSpPr>
        <p:spPr>
          <a:xfrm>
            <a:off x="6621137" y="3734727"/>
            <a:ext cx="442878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a + b !=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E4F4E-F907-909D-0D8C-A8B52226EA9F}"/>
              </a:ext>
            </a:extLst>
          </p:cNvPr>
          <p:cNvSpPr txBox="1"/>
          <p:nvPr/>
        </p:nvSpPr>
        <p:spPr>
          <a:xfrm>
            <a:off x="6709272" y="3312421"/>
            <a:ext cx="358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checks, caller</a:t>
            </a:r>
          </a:p>
        </p:txBody>
      </p:sp>
    </p:spTree>
    <p:extLst>
      <p:ext uri="{BB962C8B-B14F-4D97-AF65-F5344CB8AC3E}">
        <p14:creationId xmlns:p14="http://schemas.microsoft.com/office/powerpoint/2010/main" val="278853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5F60A-B690-5FE4-53E8-D632BA67CBFD}"/>
              </a:ext>
            </a:extLst>
          </p:cNvPr>
          <p:cNvSpPr txBox="1"/>
          <p:nvPr/>
        </p:nvSpPr>
        <p:spPr>
          <a:xfrm>
            <a:off x="1806766" y="354110"/>
            <a:ext cx="9518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Axiom must use precondition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94895-2209-0072-003F-07F72D6DFCB2}"/>
              </a:ext>
            </a:extLst>
          </p:cNvPr>
          <p:cNvSpPr txBox="1"/>
          <p:nvPr/>
        </p:nvSpPr>
        <p:spPr>
          <a:xfrm>
            <a:off x="1806765" y="1553375"/>
            <a:ext cx="824862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== -3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F(x)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5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AB4B2C-A23D-F28A-2342-4D4DA0E9095A}"/>
              </a:ext>
            </a:extLst>
          </p:cNvPr>
          <p:cNvSpPr txBox="1"/>
          <p:nvPr/>
        </p:nvSpPr>
        <p:spPr>
          <a:xfrm>
            <a:off x="1806766" y="3569472"/>
            <a:ext cx="8262651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x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== -3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x &amp;&amp; 0 &lt;=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D4B7-2E12-676C-5151-D83D08A264C0}"/>
              </a:ext>
            </a:extLst>
          </p:cNvPr>
          <p:cNvSpPr txBox="1"/>
          <p:nvPr/>
        </p:nvSpPr>
        <p:spPr>
          <a:xfrm>
            <a:off x="1806766" y="5596572"/>
            <a:ext cx="826265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::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F(x) ==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== -3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+ F(x)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40E1B-04F0-BB95-E4C5-0D5BB04C331E}"/>
              </a:ext>
            </a:extLst>
          </p:cNvPr>
          <p:cNvSpPr txBox="1"/>
          <p:nvPr/>
        </p:nvSpPr>
        <p:spPr>
          <a:xfrm>
            <a:off x="1894901" y="1197174"/>
            <a:ext cx="402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program, function definition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1A3F5-E4F8-2915-C439-C4E91F49EC7A}"/>
              </a:ext>
            </a:extLst>
          </p:cNvPr>
          <p:cNvSpPr txBox="1"/>
          <p:nvPr/>
        </p:nvSpPr>
        <p:spPr>
          <a:xfrm>
            <a:off x="1894901" y="3147166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Well-formedness checks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283F7-E135-3F41-3F8F-58A294D503A4}"/>
              </a:ext>
            </a:extLst>
          </p:cNvPr>
          <p:cNvSpPr txBox="1"/>
          <p:nvPr/>
        </p:nvSpPr>
        <p:spPr>
          <a:xfrm>
            <a:off x="1894901" y="5119183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axiom</a:t>
            </a:r>
          </a:p>
        </p:txBody>
      </p:sp>
    </p:spTree>
    <p:extLst>
      <p:ext uri="{BB962C8B-B14F-4D97-AF65-F5344CB8AC3E}">
        <p14:creationId xmlns:p14="http://schemas.microsoft.com/office/powerpoint/2010/main" val="278965453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5949</TotalTime>
  <Words>2808</Words>
  <Application>Microsoft Macintosh PowerPoint</Application>
  <PresentationFormat>Widescreen</PresentationFormat>
  <Paragraphs>402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Corbel</vt:lpstr>
      <vt:lpstr>Lucida Sans Typewriter</vt:lpstr>
      <vt:lpstr>Wingdings 2</vt:lpstr>
      <vt:lpstr>Frame</vt:lpstr>
      <vt:lpstr>Encoding partial functions into a total logic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Notes about meta proof of soundness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Rustan Leino</cp:lastModifiedBy>
  <cp:revision>15</cp:revision>
  <dcterms:created xsi:type="dcterms:W3CDTF">2024-05-08T20:26:49Z</dcterms:created>
  <dcterms:modified xsi:type="dcterms:W3CDTF">2024-06-13T19:09:53Z</dcterms:modified>
</cp:coreProperties>
</file>